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0" r:id="rId6"/>
    <p:sldId id="259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7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8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696D-A7BE-4AF0-9228-5608F65FCA7E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46CD-0BF6-43D4-BD02-61775C5444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696D-A7BE-4AF0-9228-5608F65FCA7E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46CD-0BF6-43D4-BD02-61775C5444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696D-A7BE-4AF0-9228-5608F65FCA7E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46CD-0BF6-43D4-BD02-61775C5444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696D-A7BE-4AF0-9228-5608F65FCA7E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46CD-0BF6-43D4-BD02-61775C5444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696D-A7BE-4AF0-9228-5608F65FCA7E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46CD-0BF6-43D4-BD02-61775C5444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696D-A7BE-4AF0-9228-5608F65FCA7E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46CD-0BF6-43D4-BD02-61775C5444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696D-A7BE-4AF0-9228-5608F65FCA7E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46CD-0BF6-43D4-BD02-61775C5444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696D-A7BE-4AF0-9228-5608F65FCA7E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46CD-0BF6-43D4-BD02-61775C5444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696D-A7BE-4AF0-9228-5608F65FCA7E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46CD-0BF6-43D4-BD02-61775C5444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696D-A7BE-4AF0-9228-5608F65FCA7E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46CD-0BF6-43D4-BD02-61775C5444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696D-A7BE-4AF0-9228-5608F65FCA7E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46CD-0BF6-43D4-BD02-61775C5444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E696D-A7BE-4AF0-9228-5608F65FCA7E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D46CD-0BF6-43D4-BD02-61775C5444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emf"/><Relationship Id="rId7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3.gif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2636912"/>
            <a:ext cx="6027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CHIMIE ET SECURITE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http://2.bp.blogspot.com/_2MtkUg29OB8/STURgCneQxI/AAAAAAAAAC8/p-NjuHlFGyM/s200/affiche_inrs_fn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95986">
            <a:off x="503777" y="388398"/>
            <a:ext cx="1656184" cy="2208245"/>
          </a:xfrm>
          <a:prstGeom prst="rect">
            <a:avLst/>
          </a:prstGeom>
          <a:noFill/>
        </p:spPr>
      </p:pic>
      <p:pic>
        <p:nvPicPr>
          <p:cNvPr id="6148" name="Picture 4" descr="http://www.inrs.fr/inrs-pub/inrs01.nsf/IntranetObject-accesParReference/A+501/$File/a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6457">
            <a:off x="6154787" y="388694"/>
            <a:ext cx="2688299" cy="2016224"/>
          </a:xfrm>
          <a:prstGeom prst="rect">
            <a:avLst/>
          </a:prstGeom>
          <a:noFill/>
        </p:spPr>
      </p:pic>
      <p:pic>
        <p:nvPicPr>
          <p:cNvPr id="6158" name="Picture 14" descr="http://www.inrs.fr/inrs-pub/inrs01.nsf/IntranetObject-accesParReference/A+693/$File/a6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149080"/>
            <a:ext cx="1896511" cy="2520280"/>
          </a:xfrm>
          <a:prstGeom prst="rect">
            <a:avLst/>
          </a:prstGeom>
          <a:noFill/>
        </p:spPr>
      </p:pic>
      <p:pic>
        <p:nvPicPr>
          <p:cNvPr id="6160" name="Picture 16" descr="http://www.inrs.fr/INRS-PUB/inrs01.nsf/inrs01_catalog_view_view/4CA5E326A5EC6B0DC1256C920057E660/$FILE/a6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88640"/>
            <a:ext cx="1674186" cy="2232248"/>
          </a:xfrm>
          <a:prstGeom prst="rect">
            <a:avLst/>
          </a:prstGeom>
          <a:noFill/>
        </p:spPr>
      </p:pic>
      <p:pic>
        <p:nvPicPr>
          <p:cNvPr id="6162" name="Picture 18" descr="http://www.inrs.fr/INRS-PUB/inrs01.nsf/inrs01_catalog_view_view/21208A7D6F3BDF25C1256C9200584019/$FILE/a6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25403">
            <a:off x="6911874" y="3988749"/>
            <a:ext cx="1728192" cy="2304256"/>
          </a:xfrm>
          <a:prstGeom prst="rect">
            <a:avLst/>
          </a:prstGeom>
          <a:noFill/>
        </p:spPr>
      </p:pic>
      <p:pic>
        <p:nvPicPr>
          <p:cNvPr id="6164" name="Picture 20" descr="http://www.inrs.fr/INRS-PUB/inrs01.nsf/inrs01_catalog_view_view/B9C8E6D545A22D79C1256C9200584FC7/$FILE/a4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68816">
            <a:off x="549771" y="3920008"/>
            <a:ext cx="1800200" cy="24002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420888"/>
            <a:ext cx="1189548" cy="101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12976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475656" y="18864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AVANT LA MANIPULATION</a:t>
            </a:r>
            <a:endParaRPr lang="fr-FR" sz="2800" b="1" dirty="0"/>
          </a:p>
        </p:txBody>
      </p:sp>
      <p:grpSp>
        <p:nvGrpSpPr>
          <p:cNvPr id="11" name="Groupe 10"/>
          <p:cNvGrpSpPr/>
          <p:nvPr/>
        </p:nvGrpSpPr>
        <p:grpSpPr>
          <a:xfrm>
            <a:off x="7956376" y="2492896"/>
            <a:ext cx="936104" cy="792088"/>
            <a:chOff x="-2114" y="1984"/>
            <a:chExt cx="2446198" cy="2030015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186055" y="1984"/>
              <a:ext cx="2069860" cy="2030015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-2114" y="1984"/>
              <a:ext cx="2446198" cy="1845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kern="1200" dirty="0" smtClean="0"/>
                <a:t>Port de lentilles déconseillé</a:t>
              </a:r>
              <a:endParaRPr lang="fr-FR" sz="1100" kern="1200" dirty="0"/>
            </a:p>
          </p:txBody>
        </p:sp>
      </p:grpSp>
      <p:pic>
        <p:nvPicPr>
          <p:cNvPr id="14" name="Image 13" descr="http://www.signals.fr/media/catalog/product/cache/1/image/9df78eab33525d08d6e5fb8d27136e95/A/u/Autocollant-Port-obligatoire-gants-OP05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356992"/>
            <a:ext cx="826935" cy="82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196752"/>
            <a:ext cx="480985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http://www.sdm-protect.com/images_produits/40206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988840"/>
            <a:ext cx="7920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http://www.rolleco.fr/shop/media/products/pictogramme-chaussures-de-securite-obligatoires-1-l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422108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://www.spc.ac-aix-marseille.fr/labospc/IMG/arton8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1556792"/>
            <a:ext cx="864096" cy="864096"/>
          </a:xfrm>
          <a:prstGeom prst="rect">
            <a:avLst/>
          </a:prstGeom>
          <a:noFill/>
        </p:spPr>
      </p:pic>
      <p:sp>
        <p:nvSpPr>
          <p:cNvPr id="19" name="ZoneTexte 9"/>
          <p:cNvSpPr txBox="1"/>
          <p:nvPr/>
        </p:nvSpPr>
        <p:spPr>
          <a:xfrm>
            <a:off x="7092280" y="1772816"/>
            <a:ext cx="86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 smtClean="0">
                <a:solidFill>
                  <a:schemeClr val="bg1"/>
                </a:solidFill>
              </a:rPr>
              <a:t>CHEVEUX ATTACHES</a:t>
            </a:r>
            <a:endParaRPr lang="fr-FR" sz="1050" dirty="0">
              <a:solidFill>
                <a:schemeClr val="bg1"/>
              </a:solidFill>
            </a:endParaRPr>
          </a:p>
        </p:txBody>
      </p:sp>
      <p:cxnSp>
        <p:nvCxnSpPr>
          <p:cNvPr id="21" name="Connecteur droit avec flèche 20"/>
          <p:cNvCxnSpPr>
            <a:stCxn id="23" idx="2"/>
          </p:cNvCxnSpPr>
          <p:nvPr/>
        </p:nvCxnSpPr>
        <p:spPr>
          <a:xfrm rot="10800000" flipH="1">
            <a:off x="2339752" y="2060848"/>
            <a:ext cx="2160240" cy="252028"/>
          </a:xfrm>
          <a:prstGeom prst="straightConnector1">
            <a:avLst/>
          </a:prstGeom>
          <a:ln w="57150">
            <a:solidFill>
              <a:srgbClr val="B07BD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2339752" y="2204864"/>
            <a:ext cx="216024" cy="216024"/>
          </a:xfrm>
          <a:prstGeom prst="ellipse">
            <a:avLst/>
          </a:prstGeom>
          <a:solidFill>
            <a:srgbClr val="B0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6660232" y="1844824"/>
            <a:ext cx="216024" cy="216024"/>
          </a:xfrm>
          <a:prstGeom prst="ellipse">
            <a:avLst/>
          </a:prstGeom>
          <a:solidFill>
            <a:srgbClr val="B0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6660232" y="2708920"/>
            <a:ext cx="216024" cy="216024"/>
          </a:xfrm>
          <a:prstGeom prst="ellipse">
            <a:avLst/>
          </a:prstGeom>
          <a:solidFill>
            <a:srgbClr val="B0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6660232" y="3573016"/>
            <a:ext cx="216024" cy="216024"/>
          </a:xfrm>
          <a:prstGeom prst="ellipse">
            <a:avLst/>
          </a:prstGeom>
          <a:solidFill>
            <a:srgbClr val="B0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2267744" y="3645024"/>
            <a:ext cx="216024" cy="216024"/>
          </a:xfrm>
          <a:prstGeom prst="ellipse">
            <a:avLst/>
          </a:prstGeom>
          <a:solidFill>
            <a:srgbClr val="B0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2267744" y="4437112"/>
            <a:ext cx="216024" cy="216024"/>
          </a:xfrm>
          <a:prstGeom prst="ellipse">
            <a:avLst/>
          </a:prstGeom>
          <a:solidFill>
            <a:srgbClr val="B0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3573016"/>
            <a:ext cx="11756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1133889" cy="95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700808"/>
            <a:ext cx="654795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eur droit avec flèche 2"/>
          <p:cNvCxnSpPr/>
          <p:nvPr/>
        </p:nvCxnSpPr>
        <p:spPr>
          <a:xfrm flipV="1">
            <a:off x="1475656" y="2492896"/>
            <a:ext cx="936104" cy="72008"/>
          </a:xfrm>
          <a:prstGeom prst="straightConnector1">
            <a:avLst/>
          </a:prstGeom>
          <a:ln w="57150">
            <a:solidFill>
              <a:srgbClr val="B07BD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>
            <a:stCxn id="12" idx="5"/>
          </p:cNvCxnSpPr>
          <p:nvPr/>
        </p:nvCxnSpPr>
        <p:spPr>
          <a:xfrm rot="16200000" flipH="1">
            <a:off x="3388236" y="2245236"/>
            <a:ext cx="1687820" cy="1111756"/>
          </a:xfrm>
          <a:prstGeom prst="straightConnector1">
            <a:avLst/>
          </a:prstGeom>
          <a:ln w="57150">
            <a:solidFill>
              <a:srgbClr val="B07BD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1475656" y="4365104"/>
            <a:ext cx="504056" cy="72008"/>
          </a:xfrm>
          <a:prstGeom prst="straightConnector1">
            <a:avLst/>
          </a:prstGeom>
          <a:ln w="57150">
            <a:solidFill>
              <a:srgbClr val="B07BD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5400000">
            <a:off x="5148064" y="2060848"/>
            <a:ext cx="1728192" cy="1440160"/>
          </a:xfrm>
          <a:prstGeom prst="straightConnector1">
            <a:avLst/>
          </a:prstGeom>
          <a:ln w="57150">
            <a:solidFill>
              <a:srgbClr val="B07BD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0800000" flipV="1">
            <a:off x="5292080" y="4149080"/>
            <a:ext cx="2232248" cy="432048"/>
          </a:xfrm>
          <a:prstGeom prst="straightConnector1">
            <a:avLst/>
          </a:prstGeom>
          <a:ln w="57150">
            <a:solidFill>
              <a:srgbClr val="B07BD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475656" y="18864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PENDANT LA MANIPULATION</a:t>
            </a:r>
            <a:endParaRPr lang="fr-FR" sz="2800" b="1" dirty="0"/>
          </a:p>
        </p:txBody>
      </p:sp>
      <p:sp>
        <p:nvSpPr>
          <p:cNvPr id="12" name="Ellipse 11"/>
          <p:cNvSpPr/>
          <p:nvPr/>
        </p:nvSpPr>
        <p:spPr>
          <a:xfrm>
            <a:off x="3491880" y="1772816"/>
            <a:ext cx="216024" cy="216024"/>
          </a:xfrm>
          <a:prstGeom prst="ellipse">
            <a:avLst/>
          </a:prstGeom>
          <a:solidFill>
            <a:srgbClr val="B0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Picture 4" descr="http://www.spc.ac-aix-marseille.fr/labospc/IMG/arton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764704"/>
            <a:ext cx="864096" cy="864096"/>
          </a:xfrm>
          <a:prstGeom prst="rect">
            <a:avLst/>
          </a:prstGeom>
          <a:noFill/>
        </p:spPr>
      </p:pic>
      <p:sp>
        <p:nvSpPr>
          <p:cNvPr id="27" name="ZoneTexte 9"/>
          <p:cNvSpPr txBox="1"/>
          <p:nvPr/>
        </p:nvSpPr>
        <p:spPr>
          <a:xfrm>
            <a:off x="6732240" y="908720"/>
            <a:ext cx="7433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PAILLASSE RANGEE ET ORDONNEE</a:t>
            </a:r>
            <a:endParaRPr lang="fr-FR" sz="900" dirty="0">
              <a:solidFill>
                <a:schemeClr val="bg1"/>
              </a:solidFill>
            </a:endParaRPr>
          </a:p>
        </p:txBody>
      </p:sp>
      <p:pic>
        <p:nvPicPr>
          <p:cNvPr id="29" name="Picture 4" descr="http://www.spc.ac-aix-marseille.fr/labospc/IMG/arton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49080"/>
            <a:ext cx="792088" cy="792088"/>
          </a:xfrm>
          <a:prstGeom prst="rect">
            <a:avLst/>
          </a:prstGeom>
          <a:noFill/>
        </p:spPr>
      </p:pic>
      <p:sp>
        <p:nvSpPr>
          <p:cNvPr id="30" name="ZoneTexte 9"/>
          <p:cNvSpPr txBox="1"/>
          <p:nvPr/>
        </p:nvSpPr>
        <p:spPr>
          <a:xfrm>
            <a:off x="323528" y="43651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MANIPULER DEBOUT</a:t>
            </a:r>
            <a:endParaRPr lang="fr-FR" sz="900" dirty="0">
              <a:solidFill>
                <a:schemeClr val="bg1"/>
              </a:solidFill>
            </a:endParaRPr>
          </a:p>
        </p:txBody>
      </p:sp>
      <p:pic>
        <p:nvPicPr>
          <p:cNvPr id="31" name="Picture 2" descr="http://www.coderoute-fr.com/cours/images/obligatio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836712"/>
            <a:ext cx="720080" cy="720080"/>
          </a:xfrm>
          <a:prstGeom prst="rect">
            <a:avLst/>
          </a:prstGeom>
          <a:noFill/>
        </p:spPr>
      </p:pic>
      <p:sp>
        <p:nvSpPr>
          <p:cNvPr id="32" name="ZoneTexte 4"/>
          <p:cNvSpPr txBox="1"/>
          <p:nvPr/>
        </p:nvSpPr>
        <p:spPr>
          <a:xfrm>
            <a:off x="2699792" y="908720"/>
            <a:ext cx="12241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PRENDRE</a:t>
            </a:r>
          </a:p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 LES BONS</a:t>
            </a:r>
          </a:p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 PRODUITS</a:t>
            </a:r>
            <a:endParaRPr lang="fr-FR" sz="900" b="1" dirty="0">
              <a:solidFill>
                <a:schemeClr val="bg1"/>
              </a:solidFill>
            </a:endParaRPr>
          </a:p>
        </p:txBody>
      </p:sp>
      <p:pic>
        <p:nvPicPr>
          <p:cNvPr id="37" name="Image 36" descr="http://www.spc.ac-aix-marseille.fr/labospc/local/cache-vignettes/L60xH60/hotte-4-820e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5949280"/>
            <a:ext cx="803082" cy="80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Ellipse 35"/>
          <p:cNvSpPr/>
          <p:nvPr/>
        </p:nvSpPr>
        <p:spPr>
          <a:xfrm>
            <a:off x="6660232" y="1772816"/>
            <a:ext cx="216024" cy="216024"/>
          </a:xfrm>
          <a:prstGeom prst="ellipse">
            <a:avLst/>
          </a:prstGeom>
          <a:solidFill>
            <a:srgbClr val="B0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7452320" y="4005064"/>
            <a:ext cx="216024" cy="216024"/>
          </a:xfrm>
          <a:prstGeom prst="ellipse">
            <a:avLst/>
          </a:prstGeom>
          <a:solidFill>
            <a:srgbClr val="B0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1403648" y="2492896"/>
            <a:ext cx="216024" cy="216024"/>
          </a:xfrm>
          <a:prstGeom prst="ellipse">
            <a:avLst/>
          </a:prstGeom>
          <a:solidFill>
            <a:srgbClr val="B0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1403648" y="4365104"/>
            <a:ext cx="216024" cy="216024"/>
          </a:xfrm>
          <a:prstGeom prst="ellipse">
            <a:avLst/>
          </a:prstGeom>
          <a:solidFill>
            <a:srgbClr val="B0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7497" y="1273522"/>
            <a:ext cx="16097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874" y="1252178"/>
            <a:ext cx="1714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6876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268760"/>
            <a:ext cx="17335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xn--icne-wqa.com/images/icones/7/3/pictogram-din-p000-gener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412776"/>
            <a:ext cx="936104" cy="93610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131840" y="1484784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 smtClean="0"/>
              <a:t>NE PAS PIPETER A LA BOUCHE</a:t>
            </a:r>
            <a:endParaRPr lang="fr-FR" sz="1100" b="1" dirty="0"/>
          </a:p>
        </p:txBody>
      </p:sp>
      <p:pic>
        <p:nvPicPr>
          <p:cNvPr id="6" name="Picture 2" descr="http://www.xn--icne-wqa.com/images/icones/7/3/pictogram-din-p000-gener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340768"/>
            <a:ext cx="936104" cy="936104"/>
          </a:xfrm>
          <a:prstGeom prst="rect">
            <a:avLst/>
          </a:prstGeom>
          <a:noFill/>
        </p:spPr>
      </p:pic>
      <p:sp>
        <p:nvSpPr>
          <p:cNvPr id="7" name="ZoneTexte 4"/>
          <p:cNvSpPr txBox="1"/>
          <p:nvPr/>
        </p:nvSpPr>
        <p:spPr>
          <a:xfrm>
            <a:off x="5220072" y="1412776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 b="1" dirty="0" smtClean="0"/>
              <a:t>NE PAS RESPIRER LE CONTENU DES FLACONS</a:t>
            </a:r>
            <a:endParaRPr lang="fr-FR" sz="1000" b="1" dirty="0"/>
          </a:p>
        </p:txBody>
      </p:sp>
      <p:pic>
        <p:nvPicPr>
          <p:cNvPr id="8" name="Picture 2" descr="http://www.xn--icne-wqa.com/images/icones/7/3/pictogram-din-p000-gener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412776"/>
            <a:ext cx="936104" cy="936104"/>
          </a:xfrm>
          <a:prstGeom prst="rect">
            <a:avLst/>
          </a:prstGeom>
          <a:noFill/>
        </p:spPr>
      </p:pic>
      <p:sp>
        <p:nvSpPr>
          <p:cNvPr id="9" name="ZoneTexte 4"/>
          <p:cNvSpPr txBox="1"/>
          <p:nvPr/>
        </p:nvSpPr>
        <p:spPr>
          <a:xfrm>
            <a:off x="7452320" y="1412776"/>
            <a:ext cx="8640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 b="1" dirty="0" smtClean="0"/>
              <a:t>NE PAS AGITER EN BOUCHANT AVEC LES DOIGTS</a:t>
            </a:r>
            <a:endParaRPr lang="fr-FR" sz="1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475656" y="18864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LES INTERDITS</a:t>
            </a:r>
            <a:endParaRPr lang="fr-FR" sz="2800" b="1" dirty="0"/>
          </a:p>
        </p:txBody>
      </p:sp>
      <p:pic>
        <p:nvPicPr>
          <p:cNvPr id="11" name="Image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4437112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4365104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http://s1.e-monsite.com/2009/08/18/11/36858771chewing-gum-2-jpg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4437112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1547664" y="314096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ET EGALEMENT …</a:t>
            </a:r>
            <a:endParaRPr lang="fr-FR" sz="2800" b="1" dirty="0"/>
          </a:p>
        </p:txBody>
      </p:sp>
      <p:pic>
        <p:nvPicPr>
          <p:cNvPr id="1026" name="Picture 2" descr="C:\Documents and Settings\Emmanuelle\Bureau\mang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1340768"/>
            <a:ext cx="1512168" cy="1155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75656" y="18864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EN CAS D’INCIDENTS</a:t>
            </a:r>
            <a:endParaRPr lang="fr-FR" sz="2800" b="1" dirty="0"/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725144"/>
            <a:ext cx="14401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://www.lifebox.fr/lifebox-blog/wp-content/uploads/Panneau-Extincteu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725144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aquafrance.fr/douche_de_securite_chavonnet_fichiers/40347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2733675" cy="2314575"/>
          </a:xfrm>
          <a:prstGeom prst="rect">
            <a:avLst/>
          </a:prstGeom>
          <a:noFill/>
        </p:spPr>
      </p:pic>
      <p:pic>
        <p:nvPicPr>
          <p:cNvPr id="1028" name="Picture 4" descr="http://www.hellopro.fr/images/produit-2/7/8/6/fontaine-lave-yeux-sur-pied-10926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908720"/>
            <a:ext cx="1440160" cy="3157867"/>
          </a:xfrm>
          <a:prstGeom prst="rect">
            <a:avLst/>
          </a:prstGeom>
          <a:noFill/>
        </p:spPr>
      </p:pic>
      <p:pic>
        <p:nvPicPr>
          <p:cNvPr id="4" name="Image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060848"/>
            <a:ext cx="12961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http://www.signals.fr/media/catalog/product/cache/1/image/9df78eab33525d08d6e5fb8d27136e95/P/a/Panneau-PVC-Lave-oeil-PS420P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1988840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ww.detectionincendie.fr/images/extincteurs/extincteur_poudre_2kg_firestar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861048"/>
            <a:ext cx="1944216" cy="2592288"/>
          </a:xfrm>
          <a:prstGeom prst="rect">
            <a:avLst/>
          </a:prstGeom>
          <a:noFill/>
        </p:spPr>
      </p:pic>
      <p:pic>
        <p:nvPicPr>
          <p:cNvPr id="1032" name="Picture 8" descr="http://www.gsk.fr/gsk/votresante/herpes/images/lavage_main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4221088"/>
            <a:ext cx="1867875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869160"/>
            <a:ext cx="129614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88840"/>
            <a:ext cx="535297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475656" y="18864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APRES LA MANIPULATION</a:t>
            </a:r>
            <a:endParaRPr lang="fr-FR" sz="2800" b="1" dirty="0"/>
          </a:p>
        </p:txBody>
      </p:sp>
      <p:pic>
        <p:nvPicPr>
          <p:cNvPr id="5" name="Picture 3" descr="C:\Documents and Settings\Emmanuelle\Bureau\interdic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764704"/>
            <a:ext cx="936105" cy="1265983"/>
          </a:xfrm>
          <a:prstGeom prst="rect">
            <a:avLst/>
          </a:prstGeom>
          <a:noFill/>
        </p:spPr>
      </p:pic>
      <p:sp>
        <p:nvSpPr>
          <p:cNvPr id="6" name="ZoneTexte 6"/>
          <p:cNvSpPr txBox="1"/>
          <p:nvPr/>
        </p:nvSpPr>
        <p:spPr>
          <a:xfrm>
            <a:off x="3275856" y="1124744"/>
            <a:ext cx="836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 b="1" dirty="0" smtClean="0"/>
              <a:t>NE PAS </a:t>
            </a:r>
          </a:p>
          <a:p>
            <a:pPr algn="ctr"/>
            <a:r>
              <a:rPr lang="fr-FR" sz="1000" b="1" dirty="0" smtClean="0"/>
              <a:t>JETER A L’EVIER</a:t>
            </a:r>
            <a:endParaRPr lang="fr-FR" sz="1000" b="1" dirty="0"/>
          </a:p>
        </p:txBody>
      </p:sp>
      <p:pic>
        <p:nvPicPr>
          <p:cNvPr id="7" name="Picture 4" descr="http://www.spc.ac-aix-marseille.fr/labospc/IMG/arton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301208"/>
            <a:ext cx="936104" cy="936104"/>
          </a:xfrm>
          <a:prstGeom prst="rect">
            <a:avLst/>
          </a:prstGeom>
          <a:noFill/>
        </p:spPr>
      </p:pic>
      <p:sp>
        <p:nvSpPr>
          <p:cNvPr id="8" name="ZoneTexte 9"/>
          <p:cNvSpPr txBox="1"/>
          <p:nvPr/>
        </p:nvSpPr>
        <p:spPr>
          <a:xfrm>
            <a:off x="899592" y="5517232"/>
            <a:ext cx="933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NETTOYER 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LA PAILLASSE</a:t>
            </a:r>
            <a:endParaRPr lang="fr-FR" sz="1000" dirty="0">
              <a:solidFill>
                <a:schemeClr val="bg1"/>
              </a:solidFill>
            </a:endParaRPr>
          </a:p>
        </p:txBody>
      </p:sp>
      <p:pic>
        <p:nvPicPr>
          <p:cNvPr id="9" name="Picture 4" descr="http://www.spc.ac-aix-marseille.fr/labospc/IMG/arton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1484784"/>
            <a:ext cx="936104" cy="936104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7452320" y="1556792"/>
            <a:ext cx="972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LAVER 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LA VERRERIE ET RANGER LE MATERIEL</a:t>
            </a:r>
            <a:endParaRPr lang="fr-FR" sz="1000" dirty="0">
              <a:solidFill>
                <a:schemeClr val="bg1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267744" y="5013176"/>
            <a:ext cx="360040" cy="288032"/>
          </a:xfrm>
          <a:prstGeom prst="straightConnector1">
            <a:avLst/>
          </a:prstGeom>
          <a:ln w="57150">
            <a:solidFill>
              <a:srgbClr val="B07BD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16" idx="1"/>
          </p:cNvCxnSpPr>
          <p:nvPr/>
        </p:nvCxnSpPr>
        <p:spPr>
          <a:xfrm rot="16200000" flipH="1">
            <a:off x="3612732" y="2291300"/>
            <a:ext cx="725242" cy="327610"/>
          </a:xfrm>
          <a:prstGeom prst="straightConnector1">
            <a:avLst/>
          </a:prstGeom>
          <a:ln w="57150">
            <a:solidFill>
              <a:srgbClr val="B07BD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>
            <a:off x="6696236" y="2456892"/>
            <a:ext cx="576064" cy="360040"/>
          </a:xfrm>
          <a:prstGeom prst="straightConnector1">
            <a:avLst/>
          </a:prstGeom>
          <a:ln w="57150">
            <a:solidFill>
              <a:srgbClr val="B07BD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0800000">
            <a:off x="5724128" y="5085184"/>
            <a:ext cx="1296144" cy="144016"/>
          </a:xfrm>
          <a:prstGeom prst="straightConnector1">
            <a:avLst/>
          </a:prstGeom>
          <a:ln w="57150">
            <a:solidFill>
              <a:srgbClr val="B07BD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779912" y="2060848"/>
            <a:ext cx="216024" cy="216024"/>
          </a:xfrm>
          <a:prstGeom prst="ellipse">
            <a:avLst/>
          </a:prstGeom>
          <a:solidFill>
            <a:srgbClr val="B0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7020272" y="2276872"/>
            <a:ext cx="216024" cy="216024"/>
          </a:xfrm>
          <a:prstGeom prst="ellipse">
            <a:avLst/>
          </a:prstGeom>
          <a:solidFill>
            <a:srgbClr val="B0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6948264" y="5157192"/>
            <a:ext cx="216024" cy="216024"/>
          </a:xfrm>
          <a:prstGeom prst="ellipse">
            <a:avLst/>
          </a:prstGeom>
          <a:solidFill>
            <a:srgbClr val="B0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2123728" y="5229200"/>
            <a:ext cx="216024" cy="216024"/>
          </a:xfrm>
          <a:prstGeom prst="ellipse">
            <a:avLst/>
          </a:prstGeom>
          <a:solidFill>
            <a:srgbClr val="B0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74</Words>
  <Application>Microsoft Office PowerPoint</Application>
  <PresentationFormat>Affichage à l'écran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Emmanuelle</dc:creator>
  <cp:lastModifiedBy>François</cp:lastModifiedBy>
  <cp:revision>39</cp:revision>
  <dcterms:created xsi:type="dcterms:W3CDTF">2011-07-05T18:23:19Z</dcterms:created>
  <dcterms:modified xsi:type="dcterms:W3CDTF">2014-09-17T18:56:09Z</dcterms:modified>
</cp:coreProperties>
</file>