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6" r:id="rId2"/>
    <p:sldId id="267" r:id="rId3"/>
    <p:sldId id="269" r:id="rId4"/>
    <p:sldId id="271" r:id="rId5"/>
    <p:sldId id="268" r:id="rId6"/>
    <p:sldId id="270" r:id="rId7"/>
    <p:sldId id="272" r:id="rId8"/>
    <p:sldId id="273" r:id="rId9"/>
    <p:sldId id="286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7" r:id="rId22"/>
    <p:sldId id="285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C0C0C0"/>
    <a:srgbClr val="DDDDDD"/>
    <a:srgbClr val="D60093"/>
    <a:srgbClr val="CCECFF"/>
    <a:srgbClr val="CCCC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3" autoAdjust="0"/>
    <p:restoredTop sz="94684" autoAdjust="0"/>
  </p:normalViewPr>
  <p:slideViewPr>
    <p:cSldViewPr>
      <p:cViewPr varScale="1">
        <p:scale>
          <a:sx n="48" d="100"/>
          <a:sy n="48" d="100"/>
        </p:scale>
        <p:origin x="110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CC3643-A623-429B-9814-5B81FD3F063F}" type="doc">
      <dgm:prSet loTypeId="urn:microsoft.com/office/officeart/2005/8/layout/hProcess9" loCatId="process" qsTypeId="urn:microsoft.com/office/officeart/2005/8/quickstyle/3d3" qsCatId="3D" csTypeId="urn:microsoft.com/office/officeart/2005/8/colors/accent3_2" csCatId="accent3" phldr="1"/>
      <dgm:spPr/>
    </dgm:pt>
    <dgm:pt modelId="{6B0C22B6-2ACA-4F19-9353-423A88FB25D4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fr-FR" b="1" i="1" dirty="0" smtClean="0"/>
            <a:t>10</a:t>
          </a:r>
          <a:r>
            <a:rPr lang="fr-FR" b="1" i="1" baseline="30000" dirty="0" smtClean="0"/>
            <a:t>-15</a:t>
          </a:r>
          <a:r>
            <a:rPr lang="fr-FR" b="1" i="1" baseline="0" dirty="0" smtClean="0"/>
            <a:t>m</a:t>
          </a:r>
        </a:p>
        <a:p>
          <a:r>
            <a:rPr lang="fr-FR" b="1" i="1" baseline="0" dirty="0" smtClean="0"/>
            <a:t>Noyau</a:t>
          </a:r>
          <a:endParaRPr lang="fr-FR" b="1" i="1" baseline="30000" dirty="0"/>
        </a:p>
      </dgm:t>
    </dgm:pt>
    <dgm:pt modelId="{D5537F71-8AAE-43E9-830F-476D4DF7CC87}" type="parTrans" cxnId="{6F6F52DE-4443-4C19-9FD1-62D032B2B10F}">
      <dgm:prSet/>
      <dgm:spPr/>
      <dgm:t>
        <a:bodyPr/>
        <a:lstStyle/>
        <a:p>
          <a:endParaRPr lang="fr-FR"/>
        </a:p>
      </dgm:t>
    </dgm:pt>
    <dgm:pt modelId="{ADBDA7F1-39F3-4A23-8AE2-91CDBB2B2A07}" type="sibTrans" cxnId="{6F6F52DE-4443-4C19-9FD1-62D032B2B10F}">
      <dgm:prSet/>
      <dgm:spPr/>
      <dgm:t>
        <a:bodyPr/>
        <a:lstStyle/>
        <a:p>
          <a:endParaRPr lang="fr-FR"/>
        </a:p>
      </dgm:t>
    </dgm:pt>
    <dgm:pt modelId="{B3F4B80F-895F-4748-91C9-C4FC64BACA12}">
      <dgm:prSet phldrT="[Texte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fr-FR" b="1" i="1" dirty="0" smtClean="0">
              <a:solidFill>
                <a:schemeClr val="tx1"/>
              </a:solidFill>
            </a:rPr>
            <a:t>10</a:t>
          </a:r>
          <a:r>
            <a:rPr lang="fr-FR" b="1" i="1" baseline="30000" dirty="0" smtClean="0">
              <a:solidFill>
                <a:schemeClr val="tx1"/>
              </a:solidFill>
            </a:rPr>
            <a:t>-10</a:t>
          </a:r>
          <a:r>
            <a:rPr lang="fr-FR" b="1" i="1" baseline="0" dirty="0" smtClean="0">
              <a:solidFill>
                <a:schemeClr val="tx1"/>
              </a:solidFill>
            </a:rPr>
            <a:t>m</a:t>
          </a:r>
        </a:p>
        <a:p>
          <a:r>
            <a:rPr lang="fr-FR" b="1" i="1" baseline="0" dirty="0" smtClean="0">
              <a:solidFill>
                <a:schemeClr val="tx1"/>
              </a:solidFill>
            </a:rPr>
            <a:t>Atome</a:t>
          </a:r>
          <a:endParaRPr lang="fr-FR" b="1" i="1" baseline="30000" dirty="0">
            <a:solidFill>
              <a:schemeClr val="tx1"/>
            </a:solidFill>
          </a:endParaRPr>
        </a:p>
      </dgm:t>
    </dgm:pt>
    <dgm:pt modelId="{B80C422C-E0D0-405B-A58B-A2019D693667}" type="parTrans" cxnId="{52DCAF41-EC25-4681-B2D1-B9FCEFA5DA91}">
      <dgm:prSet/>
      <dgm:spPr/>
      <dgm:t>
        <a:bodyPr/>
        <a:lstStyle/>
        <a:p>
          <a:endParaRPr lang="fr-FR"/>
        </a:p>
      </dgm:t>
    </dgm:pt>
    <dgm:pt modelId="{7294FD09-3675-4043-B389-C048DA63A0B1}" type="sibTrans" cxnId="{52DCAF41-EC25-4681-B2D1-B9FCEFA5DA91}">
      <dgm:prSet/>
      <dgm:spPr/>
      <dgm:t>
        <a:bodyPr/>
        <a:lstStyle/>
        <a:p>
          <a:endParaRPr lang="fr-FR"/>
        </a:p>
      </dgm:t>
    </dgm:pt>
    <dgm:pt modelId="{3085B29F-9AA9-4385-94ED-8A3F8E3C102D}">
      <dgm:prSet phldrT="[Texte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fr-FR" sz="1600" b="1" i="1" dirty="0" smtClean="0">
              <a:solidFill>
                <a:schemeClr val="tx1"/>
              </a:solidFill>
            </a:rPr>
            <a:t>10</a:t>
          </a:r>
          <a:r>
            <a:rPr lang="fr-FR" sz="1600" b="1" i="1" baseline="30000" dirty="0" smtClean="0">
              <a:solidFill>
                <a:schemeClr val="tx1"/>
              </a:solidFill>
            </a:rPr>
            <a:t>-5m</a:t>
          </a:r>
        </a:p>
        <a:p>
          <a:r>
            <a:rPr lang="fr-FR" sz="2400" b="1" i="1" baseline="30000" dirty="0" smtClean="0">
              <a:solidFill>
                <a:schemeClr val="tx1"/>
              </a:solidFill>
            </a:rPr>
            <a:t>Cellule</a:t>
          </a:r>
          <a:endParaRPr lang="fr-FR" sz="2400" b="1" i="1" dirty="0">
            <a:solidFill>
              <a:schemeClr val="tx1"/>
            </a:solidFill>
          </a:endParaRPr>
        </a:p>
      </dgm:t>
    </dgm:pt>
    <dgm:pt modelId="{F0218421-670D-4454-B3E5-E93950D81750}" type="parTrans" cxnId="{921BBD1E-33FF-4009-B45A-3BAEAE277D70}">
      <dgm:prSet/>
      <dgm:spPr/>
      <dgm:t>
        <a:bodyPr/>
        <a:lstStyle/>
        <a:p>
          <a:endParaRPr lang="fr-FR"/>
        </a:p>
      </dgm:t>
    </dgm:pt>
    <dgm:pt modelId="{E451899D-42AA-499C-A872-9C0B088F303A}" type="sibTrans" cxnId="{921BBD1E-33FF-4009-B45A-3BAEAE277D70}">
      <dgm:prSet/>
      <dgm:spPr/>
      <dgm:t>
        <a:bodyPr/>
        <a:lstStyle/>
        <a:p>
          <a:endParaRPr lang="fr-FR"/>
        </a:p>
      </dgm:t>
    </dgm:pt>
    <dgm:pt modelId="{E00B1EEC-1A88-40D6-AA63-1302FA6201C3}">
      <dgm:prSet phldrT="[Texte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fr-FR" sz="1600" b="1" i="1" dirty="0" smtClean="0"/>
            <a:t>10</a:t>
          </a:r>
          <a:r>
            <a:rPr lang="fr-FR" sz="1600" b="1" i="1" baseline="30000" dirty="0" smtClean="0"/>
            <a:t>7</a:t>
          </a:r>
          <a:r>
            <a:rPr lang="fr-FR" sz="1600" b="1" i="1" baseline="0" dirty="0" smtClean="0"/>
            <a:t>m</a:t>
          </a:r>
        </a:p>
        <a:p>
          <a:r>
            <a:rPr lang="fr-FR" sz="2400" b="1" i="1" baseline="30000" dirty="0" smtClean="0"/>
            <a:t>Terre</a:t>
          </a:r>
          <a:endParaRPr lang="fr-FR" sz="2400" b="1" i="1" baseline="30000" dirty="0"/>
        </a:p>
      </dgm:t>
    </dgm:pt>
    <dgm:pt modelId="{E5A90F32-DEB3-477B-A5A7-5A64090A7309}" type="parTrans" cxnId="{FECEEC28-6401-4335-8667-59693F1DFADD}">
      <dgm:prSet/>
      <dgm:spPr/>
      <dgm:t>
        <a:bodyPr/>
        <a:lstStyle/>
        <a:p>
          <a:endParaRPr lang="fr-FR"/>
        </a:p>
      </dgm:t>
    </dgm:pt>
    <dgm:pt modelId="{641529FB-E13F-4AFA-8919-DAF550BE2025}" type="sibTrans" cxnId="{FECEEC28-6401-4335-8667-59693F1DFADD}">
      <dgm:prSet/>
      <dgm:spPr/>
      <dgm:t>
        <a:bodyPr/>
        <a:lstStyle/>
        <a:p>
          <a:endParaRPr lang="fr-FR"/>
        </a:p>
      </dgm:t>
    </dgm:pt>
    <dgm:pt modelId="{86BDCCD7-BA2D-4B03-BBA5-13349ABFB816}">
      <dgm:prSet phldrT="[Texte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fr-FR" b="1" i="1" dirty="0" smtClean="0">
              <a:solidFill>
                <a:srgbClr val="00B050"/>
              </a:solidFill>
            </a:rPr>
            <a:t>10</a:t>
          </a:r>
          <a:r>
            <a:rPr lang="fr-FR" b="1" i="1" baseline="30000" dirty="0" smtClean="0">
              <a:solidFill>
                <a:srgbClr val="00B050"/>
              </a:solidFill>
            </a:rPr>
            <a:t>0</a:t>
          </a:r>
          <a:r>
            <a:rPr lang="fr-FR" b="1" i="1" baseline="0" dirty="0" smtClean="0">
              <a:solidFill>
                <a:srgbClr val="00B050"/>
              </a:solidFill>
            </a:rPr>
            <a:t>=1 m</a:t>
          </a:r>
        </a:p>
        <a:p>
          <a:r>
            <a:rPr lang="fr-FR" b="1" i="1" baseline="0" dirty="0" smtClean="0">
              <a:solidFill>
                <a:srgbClr val="00B050"/>
              </a:solidFill>
            </a:rPr>
            <a:t>Humain</a:t>
          </a:r>
          <a:endParaRPr lang="fr-FR" b="1" i="1" baseline="0" dirty="0">
            <a:solidFill>
              <a:srgbClr val="00B050"/>
            </a:solidFill>
          </a:endParaRPr>
        </a:p>
      </dgm:t>
    </dgm:pt>
    <dgm:pt modelId="{E871BF68-3BA6-482A-B2F1-C42558705803}" type="parTrans" cxnId="{82E70625-A40E-47ED-9FB2-21254AF9E34E}">
      <dgm:prSet/>
      <dgm:spPr/>
      <dgm:t>
        <a:bodyPr/>
        <a:lstStyle/>
        <a:p>
          <a:endParaRPr lang="fr-FR"/>
        </a:p>
      </dgm:t>
    </dgm:pt>
    <dgm:pt modelId="{FBCE3897-908E-44E3-92B9-8C9A2580AA5D}" type="sibTrans" cxnId="{82E70625-A40E-47ED-9FB2-21254AF9E34E}">
      <dgm:prSet/>
      <dgm:spPr/>
      <dgm:t>
        <a:bodyPr/>
        <a:lstStyle/>
        <a:p>
          <a:endParaRPr lang="fr-FR"/>
        </a:p>
      </dgm:t>
    </dgm:pt>
    <dgm:pt modelId="{B5B94E0B-5015-4CDE-899A-F749C81B92DE}">
      <dgm:prSet phldrT="[Texte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r>
            <a:rPr lang="fr-FR" b="1" i="1" baseline="0" dirty="0" smtClean="0">
              <a:solidFill>
                <a:srgbClr val="FF0000"/>
              </a:solidFill>
            </a:rPr>
            <a:t>10</a:t>
          </a:r>
          <a:r>
            <a:rPr lang="fr-FR" b="1" i="1" baseline="30000" dirty="0" smtClean="0">
              <a:solidFill>
                <a:srgbClr val="FF0000"/>
              </a:solidFill>
            </a:rPr>
            <a:t>21</a:t>
          </a:r>
          <a:r>
            <a:rPr lang="fr-FR" b="1" i="1" baseline="0" dirty="0" smtClean="0">
              <a:solidFill>
                <a:srgbClr val="FF0000"/>
              </a:solidFill>
            </a:rPr>
            <a:t>m</a:t>
          </a:r>
        </a:p>
        <a:p>
          <a:r>
            <a:rPr lang="fr-FR" b="1" i="1" baseline="0" dirty="0" smtClean="0">
              <a:solidFill>
                <a:srgbClr val="FF0000"/>
              </a:solidFill>
            </a:rPr>
            <a:t>Galaxie</a:t>
          </a:r>
          <a:endParaRPr lang="fr-FR" b="1" i="1" baseline="0" dirty="0">
            <a:solidFill>
              <a:srgbClr val="FF0000"/>
            </a:solidFill>
          </a:endParaRPr>
        </a:p>
      </dgm:t>
    </dgm:pt>
    <dgm:pt modelId="{05DA3298-2B99-4364-A565-E634B07640E5}" type="parTrans" cxnId="{53CD20B0-5D9D-471B-A515-61ADEC7EE6BC}">
      <dgm:prSet/>
      <dgm:spPr/>
      <dgm:t>
        <a:bodyPr/>
        <a:lstStyle/>
        <a:p>
          <a:endParaRPr lang="fr-FR"/>
        </a:p>
      </dgm:t>
    </dgm:pt>
    <dgm:pt modelId="{A81D9300-1618-4109-BE03-436D5175C05A}" type="sibTrans" cxnId="{53CD20B0-5D9D-471B-A515-61ADEC7EE6BC}">
      <dgm:prSet/>
      <dgm:spPr/>
      <dgm:t>
        <a:bodyPr/>
        <a:lstStyle/>
        <a:p>
          <a:endParaRPr lang="fr-FR"/>
        </a:p>
      </dgm:t>
    </dgm:pt>
    <dgm:pt modelId="{6FD242B9-7B0D-4BA4-8F4D-E729342B1FA1}">
      <dgm:prSet phldrT="[Texte]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r>
            <a:rPr lang="fr-FR" b="1" i="1" baseline="0" dirty="0" smtClean="0"/>
            <a:t>10</a:t>
          </a:r>
          <a:r>
            <a:rPr lang="fr-FR" b="1" i="1" baseline="30000" dirty="0" smtClean="0"/>
            <a:t>26</a:t>
          </a:r>
          <a:r>
            <a:rPr lang="fr-FR" b="1" i="1" baseline="0" dirty="0" smtClean="0"/>
            <a:t>m</a:t>
          </a:r>
        </a:p>
        <a:p>
          <a:r>
            <a:rPr lang="fr-FR" b="1" i="1" baseline="0" dirty="0" smtClean="0"/>
            <a:t>Univers</a:t>
          </a:r>
          <a:endParaRPr lang="fr-FR" b="1" i="1" baseline="0" dirty="0"/>
        </a:p>
      </dgm:t>
    </dgm:pt>
    <dgm:pt modelId="{7577EE34-67C0-484C-BB90-4CFC480F3D0B}" type="parTrans" cxnId="{3B852806-E1B5-459A-BCC5-5EBCC8E224F8}">
      <dgm:prSet/>
      <dgm:spPr/>
      <dgm:t>
        <a:bodyPr/>
        <a:lstStyle/>
        <a:p>
          <a:endParaRPr lang="fr-FR"/>
        </a:p>
      </dgm:t>
    </dgm:pt>
    <dgm:pt modelId="{8D4CBF9E-EC95-4D30-BF6C-117672DC12B9}" type="sibTrans" cxnId="{3B852806-E1B5-459A-BCC5-5EBCC8E224F8}">
      <dgm:prSet/>
      <dgm:spPr/>
      <dgm:t>
        <a:bodyPr/>
        <a:lstStyle/>
        <a:p>
          <a:endParaRPr lang="fr-FR"/>
        </a:p>
      </dgm:t>
    </dgm:pt>
    <dgm:pt modelId="{6E27B52F-06F8-46F1-9AA4-FBA00D157582}" type="pres">
      <dgm:prSet presAssocID="{9FCC3643-A623-429B-9814-5B81FD3F063F}" presName="CompostProcess" presStyleCnt="0">
        <dgm:presLayoutVars>
          <dgm:dir/>
          <dgm:resizeHandles val="exact"/>
        </dgm:presLayoutVars>
      </dgm:prSet>
      <dgm:spPr/>
    </dgm:pt>
    <dgm:pt modelId="{57C634D6-ECD2-423E-A9A8-824EF58AB6D7}" type="pres">
      <dgm:prSet presAssocID="{9FCC3643-A623-429B-9814-5B81FD3F063F}" presName="arrow" presStyleLbl="bgShp" presStyleIdx="0" presStyleCnt="1" custLinFactNeighborX="1032" custLinFactNeighborY="21797"/>
      <dgm:spPr/>
    </dgm:pt>
    <dgm:pt modelId="{47FF1400-9DD6-446F-AFCE-48D74823390F}" type="pres">
      <dgm:prSet presAssocID="{9FCC3643-A623-429B-9814-5B81FD3F063F}" presName="linearProcess" presStyleCnt="0"/>
      <dgm:spPr/>
    </dgm:pt>
    <dgm:pt modelId="{FB319837-A91E-4190-8487-0912DF13C587}" type="pres">
      <dgm:prSet presAssocID="{6B0C22B6-2ACA-4F19-9353-423A88FB25D4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1D56DB0-40BD-4B28-8E1D-5229873A4343}" type="pres">
      <dgm:prSet presAssocID="{ADBDA7F1-39F3-4A23-8AE2-91CDBB2B2A07}" presName="sibTrans" presStyleCnt="0"/>
      <dgm:spPr/>
    </dgm:pt>
    <dgm:pt modelId="{27CB8ED8-2B4C-4B68-9BD1-C6A1F2C5FBDE}" type="pres">
      <dgm:prSet presAssocID="{B3F4B80F-895F-4748-91C9-C4FC64BACA12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9F32489-6D22-4027-908B-738F4E6DA45D}" type="pres">
      <dgm:prSet presAssocID="{7294FD09-3675-4043-B389-C048DA63A0B1}" presName="sibTrans" presStyleCnt="0"/>
      <dgm:spPr/>
    </dgm:pt>
    <dgm:pt modelId="{6F67F316-B435-4C88-864E-84F1BD280582}" type="pres">
      <dgm:prSet presAssocID="{3085B29F-9AA9-4385-94ED-8A3F8E3C102D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058D0E6-737D-4722-999C-D07A90EFEAE7}" type="pres">
      <dgm:prSet presAssocID="{E451899D-42AA-499C-A872-9C0B088F303A}" presName="sibTrans" presStyleCnt="0"/>
      <dgm:spPr/>
    </dgm:pt>
    <dgm:pt modelId="{89D892CF-3FD2-4D8B-9FCF-213D6E9FD665}" type="pres">
      <dgm:prSet presAssocID="{86BDCCD7-BA2D-4B03-BBA5-13349ABFB816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7652835-EA75-46FB-A148-D5C02E6721C2}" type="pres">
      <dgm:prSet presAssocID="{FBCE3897-908E-44E3-92B9-8C9A2580AA5D}" presName="sibTrans" presStyleCnt="0"/>
      <dgm:spPr/>
    </dgm:pt>
    <dgm:pt modelId="{505B36D6-9C43-4947-BABD-0DAF4F9FE4EC}" type="pres">
      <dgm:prSet presAssocID="{E00B1EEC-1A88-40D6-AA63-1302FA6201C3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DA96886-CD95-4528-938A-7593851C8718}" type="pres">
      <dgm:prSet presAssocID="{641529FB-E13F-4AFA-8919-DAF550BE2025}" presName="sibTrans" presStyleCnt="0"/>
      <dgm:spPr/>
    </dgm:pt>
    <dgm:pt modelId="{2A09491B-EE15-4994-9F70-A65F5B2AB907}" type="pres">
      <dgm:prSet presAssocID="{B5B94E0B-5015-4CDE-899A-F749C81B92DE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E63B2F6-F5ED-4EF5-A3EE-33C36A43B248}" type="pres">
      <dgm:prSet presAssocID="{A81D9300-1618-4109-BE03-436D5175C05A}" presName="sibTrans" presStyleCnt="0"/>
      <dgm:spPr/>
    </dgm:pt>
    <dgm:pt modelId="{064FC3D7-C3D3-4CFA-B995-DCA61675D1A6}" type="pres">
      <dgm:prSet presAssocID="{6FD242B9-7B0D-4BA4-8F4D-E729342B1FA1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F6F52DE-4443-4C19-9FD1-62D032B2B10F}" srcId="{9FCC3643-A623-429B-9814-5B81FD3F063F}" destId="{6B0C22B6-2ACA-4F19-9353-423A88FB25D4}" srcOrd="0" destOrd="0" parTransId="{D5537F71-8AAE-43E9-830F-476D4DF7CC87}" sibTransId="{ADBDA7F1-39F3-4A23-8AE2-91CDBB2B2A07}"/>
    <dgm:cxn modelId="{DE843297-F5D9-4D01-A3FE-BC4F2A02BA3C}" type="presOf" srcId="{86BDCCD7-BA2D-4B03-BBA5-13349ABFB816}" destId="{89D892CF-3FD2-4D8B-9FCF-213D6E9FD665}" srcOrd="0" destOrd="0" presId="urn:microsoft.com/office/officeart/2005/8/layout/hProcess9"/>
    <dgm:cxn modelId="{8931405A-BA66-453A-9453-B242AC1C97C7}" type="presOf" srcId="{E00B1EEC-1A88-40D6-AA63-1302FA6201C3}" destId="{505B36D6-9C43-4947-BABD-0DAF4F9FE4EC}" srcOrd="0" destOrd="0" presId="urn:microsoft.com/office/officeart/2005/8/layout/hProcess9"/>
    <dgm:cxn modelId="{53CD20B0-5D9D-471B-A515-61ADEC7EE6BC}" srcId="{9FCC3643-A623-429B-9814-5B81FD3F063F}" destId="{B5B94E0B-5015-4CDE-899A-F749C81B92DE}" srcOrd="5" destOrd="0" parTransId="{05DA3298-2B99-4364-A565-E634B07640E5}" sibTransId="{A81D9300-1618-4109-BE03-436D5175C05A}"/>
    <dgm:cxn modelId="{921BBD1E-33FF-4009-B45A-3BAEAE277D70}" srcId="{9FCC3643-A623-429B-9814-5B81FD3F063F}" destId="{3085B29F-9AA9-4385-94ED-8A3F8E3C102D}" srcOrd="2" destOrd="0" parTransId="{F0218421-670D-4454-B3E5-E93950D81750}" sibTransId="{E451899D-42AA-499C-A872-9C0B088F303A}"/>
    <dgm:cxn modelId="{636C29C5-5B3F-4EC4-A9E5-133826CBC711}" type="presOf" srcId="{9FCC3643-A623-429B-9814-5B81FD3F063F}" destId="{6E27B52F-06F8-46F1-9AA4-FBA00D157582}" srcOrd="0" destOrd="0" presId="urn:microsoft.com/office/officeart/2005/8/layout/hProcess9"/>
    <dgm:cxn modelId="{3B1014A0-8309-47EB-A28D-2EA3CC7C3C6E}" type="presOf" srcId="{3085B29F-9AA9-4385-94ED-8A3F8E3C102D}" destId="{6F67F316-B435-4C88-864E-84F1BD280582}" srcOrd="0" destOrd="0" presId="urn:microsoft.com/office/officeart/2005/8/layout/hProcess9"/>
    <dgm:cxn modelId="{386FB323-A259-4A61-B748-54D7160A5BB6}" type="presOf" srcId="{B3F4B80F-895F-4748-91C9-C4FC64BACA12}" destId="{27CB8ED8-2B4C-4B68-9BD1-C6A1F2C5FBDE}" srcOrd="0" destOrd="0" presId="urn:microsoft.com/office/officeart/2005/8/layout/hProcess9"/>
    <dgm:cxn modelId="{48FA58A1-C919-4DAA-AD69-35AE83CCE38E}" type="presOf" srcId="{B5B94E0B-5015-4CDE-899A-F749C81B92DE}" destId="{2A09491B-EE15-4994-9F70-A65F5B2AB907}" srcOrd="0" destOrd="0" presId="urn:microsoft.com/office/officeart/2005/8/layout/hProcess9"/>
    <dgm:cxn modelId="{52DCAF41-EC25-4681-B2D1-B9FCEFA5DA91}" srcId="{9FCC3643-A623-429B-9814-5B81FD3F063F}" destId="{B3F4B80F-895F-4748-91C9-C4FC64BACA12}" srcOrd="1" destOrd="0" parTransId="{B80C422C-E0D0-405B-A58B-A2019D693667}" sibTransId="{7294FD09-3675-4043-B389-C048DA63A0B1}"/>
    <dgm:cxn modelId="{59509BFE-A2EB-41AA-B1BD-4D58E4401EED}" type="presOf" srcId="{6FD242B9-7B0D-4BA4-8F4D-E729342B1FA1}" destId="{064FC3D7-C3D3-4CFA-B995-DCA61675D1A6}" srcOrd="0" destOrd="0" presId="urn:microsoft.com/office/officeart/2005/8/layout/hProcess9"/>
    <dgm:cxn modelId="{306E456C-1B1F-4EEB-9E07-D7169ADE5B0D}" type="presOf" srcId="{6B0C22B6-2ACA-4F19-9353-423A88FB25D4}" destId="{FB319837-A91E-4190-8487-0912DF13C587}" srcOrd="0" destOrd="0" presId="urn:microsoft.com/office/officeart/2005/8/layout/hProcess9"/>
    <dgm:cxn modelId="{3B852806-E1B5-459A-BCC5-5EBCC8E224F8}" srcId="{9FCC3643-A623-429B-9814-5B81FD3F063F}" destId="{6FD242B9-7B0D-4BA4-8F4D-E729342B1FA1}" srcOrd="6" destOrd="0" parTransId="{7577EE34-67C0-484C-BB90-4CFC480F3D0B}" sibTransId="{8D4CBF9E-EC95-4D30-BF6C-117672DC12B9}"/>
    <dgm:cxn modelId="{FECEEC28-6401-4335-8667-59693F1DFADD}" srcId="{9FCC3643-A623-429B-9814-5B81FD3F063F}" destId="{E00B1EEC-1A88-40D6-AA63-1302FA6201C3}" srcOrd="4" destOrd="0" parTransId="{E5A90F32-DEB3-477B-A5A7-5A64090A7309}" sibTransId="{641529FB-E13F-4AFA-8919-DAF550BE2025}"/>
    <dgm:cxn modelId="{82E70625-A40E-47ED-9FB2-21254AF9E34E}" srcId="{9FCC3643-A623-429B-9814-5B81FD3F063F}" destId="{86BDCCD7-BA2D-4B03-BBA5-13349ABFB816}" srcOrd="3" destOrd="0" parTransId="{E871BF68-3BA6-482A-B2F1-C42558705803}" sibTransId="{FBCE3897-908E-44E3-92B9-8C9A2580AA5D}"/>
    <dgm:cxn modelId="{90A01DB5-970D-4659-9341-5B01DA7DD809}" type="presParOf" srcId="{6E27B52F-06F8-46F1-9AA4-FBA00D157582}" destId="{57C634D6-ECD2-423E-A9A8-824EF58AB6D7}" srcOrd="0" destOrd="0" presId="urn:microsoft.com/office/officeart/2005/8/layout/hProcess9"/>
    <dgm:cxn modelId="{EB688E24-F848-441E-B4DD-92A039F9C4FE}" type="presParOf" srcId="{6E27B52F-06F8-46F1-9AA4-FBA00D157582}" destId="{47FF1400-9DD6-446F-AFCE-48D74823390F}" srcOrd="1" destOrd="0" presId="urn:microsoft.com/office/officeart/2005/8/layout/hProcess9"/>
    <dgm:cxn modelId="{CBCE1F65-C85F-4CAC-B7E9-BFF418DD11B0}" type="presParOf" srcId="{47FF1400-9DD6-446F-AFCE-48D74823390F}" destId="{FB319837-A91E-4190-8487-0912DF13C587}" srcOrd="0" destOrd="0" presId="urn:microsoft.com/office/officeart/2005/8/layout/hProcess9"/>
    <dgm:cxn modelId="{082044BD-C9DC-45AB-8956-8220451254CA}" type="presParOf" srcId="{47FF1400-9DD6-446F-AFCE-48D74823390F}" destId="{21D56DB0-40BD-4B28-8E1D-5229873A4343}" srcOrd="1" destOrd="0" presId="urn:microsoft.com/office/officeart/2005/8/layout/hProcess9"/>
    <dgm:cxn modelId="{9BE110CC-B00E-4505-923D-964B0DF2D291}" type="presParOf" srcId="{47FF1400-9DD6-446F-AFCE-48D74823390F}" destId="{27CB8ED8-2B4C-4B68-9BD1-C6A1F2C5FBDE}" srcOrd="2" destOrd="0" presId="urn:microsoft.com/office/officeart/2005/8/layout/hProcess9"/>
    <dgm:cxn modelId="{F9D9D5A0-0990-446F-B9D1-25FB6D336D19}" type="presParOf" srcId="{47FF1400-9DD6-446F-AFCE-48D74823390F}" destId="{99F32489-6D22-4027-908B-738F4E6DA45D}" srcOrd="3" destOrd="0" presId="urn:microsoft.com/office/officeart/2005/8/layout/hProcess9"/>
    <dgm:cxn modelId="{A214CE4B-5121-4A71-B8FC-44787D81DB5B}" type="presParOf" srcId="{47FF1400-9DD6-446F-AFCE-48D74823390F}" destId="{6F67F316-B435-4C88-864E-84F1BD280582}" srcOrd="4" destOrd="0" presId="urn:microsoft.com/office/officeart/2005/8/layout/hProcess9"/>
    <dgm:cxn modelId="{11BE7803-FE74-4C93-923F-D36A14909FCF}" type="presParOf" srcId="{47FF1400-9DD6-446F-AFCE-48D74823390F}" destId="{A058D0E6-737D-4722-999C-D07A90EFEAE7}" srcOrd="5" destOrd="0" presId="urn:microsoft.com/office/officeart/2005/8/layout/hProcess9"/>
    <dgm:cxn modelId="{3F8710F9-E346-43E7-B39B-9E4B145FB4A9}" type="presParOf" srcId="{47FF1400-9DD6-446F-AFCE-48D74823390F}" destId="{89D892CF-3FD2-4D8B-9FCF-213D6E9FD665}" srcOrd="6" destOrd="0" presId="urn:microsoft.com/office/officeart/2005/8/layout/hProcess9"/>
    <dgm:cxn modelId="{D5C8A17D-ED4E-47C9-B08C-3BDF7ADB6318}" type="presParOf" srcId="{47FF1400-9DD6-446F-AFCE-48D74823390F}" destId="{27652835-EA75-46FB-A148-D5C02E6721C2}" srcOrd="7" destOrd="0" presId="urn:microsoft.com/office/officeart/2005/8/layout/hProcess9"/>
    <dgm:cxn modelId="{0B323C06-CBBF-4393-89E1-8128EE8D1454}" type="presParOf" srcId="{47FF1400-9DD6-446F-AFCE-48D74823390F}" destId="{505B36D6-9C43-4947-BABD-0DAF4F9FE4EC}" srcOrd="8" destOrd="0" presId="urn:microsoft.com/office/officeart/2005/8/layout/hProcess9"/>
    <dgm:cxn modelId="{40E2940F-88DC-4979-8FCC-F2598B98F229}" type="presParOf" srcId="{47FF1400-9DD6-446F-AFCE-48D74823390F}" destId="{EDA96886-CD95-4528-938A-7593851C8718}" srcOrd="9" destOrd="0" presId="urn:microsoft.com/office/officeart/2005/8/layout/hProcess9"/>
    <dgm:cxn modelId="{A92E2744-CE5F-4D74-BC5E-E8AD968BF48E}" type="presParOf" srcId="{47FF1400-9DD6-446F-AFCE-48D74823390F}" destId="{2A09491B-EE15-4994-9F70-A65F5B2AB907}" srcOrd="10" destOrd="0" presId="urn:microsoft.com/office/officeart/2005/8/layout/hProcess9"/>
    <dgm:cxn modelId="{369E2EC7-0057-47DA-B40A-0FB619412432}" type="presParOf" srcId="{47FF1400-9DD6-446F-AFCE-48D74823390F}" destId="{0E63B2F6-F5ED-4EF5-A3EE-33C36A43B248}" srcOrd="11" destOrd="0" presId="urn:microsoft.com/office/officeart/2005/8/layout/hProcess9"/>
    <dgm:cxn modelId="{D37D6E36-8327-459D-BA5D-CF4E1126695F}" type="presParOf" srcId="{47FF1400-9DD6-446F-AFCE-48D74823390F}" destId="{064FC3D7-C3D3-4CFA-B995-DCA61675D1A6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E0798C-8F7F-4C2A-AFF9-6665914556CE}" type="doc">
      <dgm:prSet loTypeId="urn:microsoft.com/office/officeart/2005/8/layout/hierarchy6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B601C42A-AE62-457F-8E38-4AE2E0A297F7}">
      <dgm:prSet phldrT="[Texte]"/>
      <dgm:spPr/>
      <dgm:t>
        <a:bodyPr/>
        <a:lstStyle/>
        <a:p>
          <a:r>
            <a:rPr lang="fr-FR" dirty="0" smtClean="0"/>
            <a:t>Interaction gravitationnelle</a:t>
          </a:r>
          <a:endParaRPr lang="fr-FR" dirty="0"/>
        </a:p>
      </dgm:t>
    </dgm:pt>
    <dgm:pt modelId="{2DE46616-9A50-4CC6-A94A-4BE1634B6D41}" type="parTrans" cxnId="{9E97F55B-68A7-4065-888C-26D6573195E9}">
      <dgm:prSet/>
      <dgm:spPr/>
      <dgm:t>
        <a:bodyPr/>
        <a:lstStyle/>
        <a:p>
          <a:endParaRPr lang="fr-FR"/>
        </a:p>
      </dgm:t>
    </dgm:pt>
    <dgm:pt modelId="{7343CB06-ADDC-45FC-9574-DC5713AA324F}" type="sibTrans" cxnId="{9E97F55B-68A7-4065-888C-26D6573195E9}">
      <dgm:prSet/>
      <dgm:spPr/>
      <dgm:t>
        <a:bodyPr/>
        <a:lstStyle/>
        <a:p>
          <a:endParaRPr lang="fr-FR"/>
        </a:p>
      </dgm:t>
    </dgm:pt>
    <dgm:pt modelId="{FCBF0958-4D3C-4272-87D2-7A3D517191D2}">
      <dgm:prSet phldrT="[Texte]"/>
      <dgm:spPr/>
      <dgm:t>
        <a:bodyPr/>
        <a:lstStyle/>
        <a:p>
          <a:r>
            <a:rPr lang="fr-FR" dirty="0" smtClean="0"/>
            <a:t>Interaction électromagnétique</a:t>
          </a:r>
          <a:endParaRPr lang="fr-FR" dirty="0"/>
        </a:p>
      </dgm:t>
    </dgm:pt>
    <dgm:pt modelId="{726ED521-F53B-4346-A50D-0FE5FC74F079}" type="parTrans" cxnId="{935EE7B1-5095-449C-8266-C0B7564F8B90}">
      <dgm:prSet/>
      <dgm:spPr/>
      <dgm:t>
        <a:bodyPr/>
        <a:lstStyle/>
        <a:p>
          <a:endParaRPr lang="fr-FR"/>
        </a:p>
      </dgm:t>
    </dgm:pt>
    <dgm:pt modelId="{DD0548A2-2C3D-47E1-A684-41126EC0DC0D}" type="sibTrans" cxnId="{935EE7B1-5095-449C-8266-C0B7564F8B90}">
      <dgm:prSet/>
      <dgm:spPr/>
      <dgm:t>
        <a:bodyPr/>
        <a:lstStyle/>
        <a:p>
          <a:endParaRPr lang="fr-FR"/>
        </a:p>
      </dgm:t>
    </dgm:pt>
    <dgm:pt modelId="{1C317093-B32C-4C68-B400-8C19562215D3}">
      <dgm:prSet phldrT="[Texte]"/>
      <dgm:spPr/>
      <dgm:t>
        <a:bodyPr/>
        <a:lstStyle/>
        <a:p>
          <a:r>
            <a:rPr lang="fr-FR" dirty="0" smtClean="0"/>
            <a:t>Interactions forte et faible</a:t>
          </a:r>
          <a:endParaRPr lang="fr-FR" dirty="0"/>
        </a:p>
      </dgm:t>
    </dgm:pt>
    <dgm:pt modelId="{DDE0A61F-6C96-406B-A218-E8EFAA01FA0E}" type="parTrans" cxnId="{7BAC81D7-A1B1-4D7C-A0B1-8A3EAFD7CEA9}">
      <dgm:prSet/>
      <dgm:spPr/>
      <dgm:t>
        <a:bodyPr/>
        <a:lstStyle/>
        <a:p>
          <a:endParaRPr lang="fr-FR"/>
        </a:p>
      </dgm:t>
    </dgm:pt>
    <dgm:pt modelId="{CDD95A31-6B4B-405C-81C9-F1F72963AA37}" type="sibTrans" cxnId="{7BAC81D7-A1B1-4D7C-A0B1-8A3EAFD7CEA9}">
      <dgm:prSet/>
      <dgm:spPr/>
      <dgm:t>
        <a:bodyPr/>
        <a:lstStyle/>
        <a:p>
          <a:endParaRPr lang="fr-FR"/>
        </a:p>
      </dgm:t>
    </dgm:pt>
    <dgm:pt modelId="{1E783F00-FD45-4B80-BC3B-5C482DBC0E8D}">
      <dgm:prSet phldrT="[Texte]"/>
      <dgm:spPr/>
      <dgm:t>
        <a:bodyPr/>
        <a:lstStyle/>
        <a:p>
          <a:r>
            <a:rPr lang="fr-FR" dirty="0" smtClean="0"/>
            <a:t>Interaction</a:t>
          </a:r>
        </a:p>
        <a:p>
          <a:r>
            <a:rPr lang="fr-FR" dirty="0" smtClean="0"/>
            <a:t>électromagnétique</a:t>
          </a:r>
          <a:endParaRPr lang="fr-FR" dirty="0"/>
        </a:p>
      </dgm:t>
    </dgm:pt>
    <dgm:pt modelId="{1D1220DD-246A-44C4-AD29-EF8214930B02}" type="parTrans" cxnId="{1C32A5BE-A657-4AAB-AB1B-AB99D328EEE2}">
      <dgm:prSet/>
      <dgm:spPr/>
      <dgm:t>
        <a:bodyPr/>
        <a:lstStyle/>
        <a:p>
          <a:endParaRPr lang="fr-FR"/>
        </a:p>
      </dgm:t>
    </dgm:pt>
    <dgm:pt modelId="{3544075A-CC1D-4EF1-9186-A5BB09E63420}" type="sibTrans" cxnId="{1C32A5BE-A657-4AAB-AB1B-AB99D328EEE2}">
      <dgm:prSet/>
      <dgm:spPr/>
      <dgm:t>
        <a:bodyPr/>
        <a:lstStyle/>
        <a:p>
          <a:endParaRPr lang="fr-FR"/>
        </a:p>
      </dgm:t>
    </dgm:pt>
    <dgm:pt modelId="{C6744059-E694-44D0-9BF3-1032CAC3CB04}">
      <dgm:prSet phldrT="[Texte]"/>
      <dgm:spPr/>
      <dgm:t>
        <a:bodyPr/>
        <a:lstStyle/>
        <a:p>
          <a:r>
            <a:rPr lang="fr-FR" dirty="0" smtClean="0"/>
            <a:t>Interaction gravitationnelle</a:t>
          </a:r>
          <a:endParaRPr lang="fr-FR" dirty="0"/>
        </a:p>
      </dgm:t>
    </dgm:pt>
    <dgm:pt modelId="{9135FBEC-B727-4803-92C6-3E9107944D0E}" type="parTrans" cxnId="{78962826-BB46-484B-8191-3000E54DFB2A}">
      <dgm:prSet/>
      <dgm:spPr/>
      <dgm:t>
        <a:bodyPr/>
        <a:lstStyle/>
        <a:p>
          <a:endParaRPr lang="fr-FR"/>
        </a:p>
      </dgm:t>
    </dgm:pt>
    <dgm:pt modelId="{9DBF2549-D000-41BF-85A8-04084399296A}" type="sibTrans" cxnId="{78962826-BB46-484B-8191-3000E54DFB2A}">
      <dgm:prSet/>
      <dgm:spPr/>
      <dgm:t>
        <a:bodyPr/>
        <a:lstStyle/>
        <a:p>
          <a:endParaRPr lang="fr-FR"/>
        </a:p>
      </dgm:t>
    </dgm:pt>
    <dgm:pt modelId="{018CD56D-0F65-47B3-BAEF-0C3A5917F5BC}">
      <dgm:prSet phldrT="[Texte]"/>
      <dgm:spPr/>
      <dgm:t>
        <a:bodyPr/>
        <a:lstStyle/>
        <a:p>
          <a:r>
            <a:rPr lang="fr-FR" dirty="0" smtClean="0"/>
            <a:t>Interaction gravitationnelle</a:t>
          </a:r>
          <a:endParaRPr lang="fr-FR" dirty="0"/>
        </a:p>
      </dgm:t>
    </dgm:pt>
    <dgm:pt modelId="{DB63619D-21CC-4F5B-A6FF-18BDC0149B3F}" type="parTrans" cxnId="{37F5642B-275B-4654-B1FE-AF64CA206340}">
      <dgm:prSet/>
      <dgm:spPr/>
      <dgm:t>
        <a:bodyPr/>
        <a:lstStyle/>
        <a:p>
          <a:endParaRPr lang="fr-FR"/>
        </a:p>
      </dgm:t>
    </dgm:pt>
    <dgm:pt modelId="{39573F22-32E2-4895-96A4-90DE6F56E181}" type="sibTrans" cxnId="{37F5642B-275B-4654-B1FE-AF64CA206340}">
      <dgm:prSet/>
      <dgm:spPr/>
      <dgm:t>
        <a:bodyPr/>
        <a:lstStyle/>
        <a:p>
          <a:endParaRPr lang="fr-FR"/>
        </a:p>
      </dgm:t>
    </dgm:pt>
    <dgm:pt modelId="{3A47BE77-4D57-484D-B3EC-D31BAF13657F}">
      <dgm:prSet phldrT="[Texte]"/>
      <dgm:spPr/>
      <dgm:t>
        <a:bodyPr/>
        <a:lstStyle/>
        <a:p>
          <a:r>
            <a:rPr lang="fr-FR" dirty="0" smtClean="0"/>
            <a:t>Matière neutre à grande échelle</a:t>
          </a:r>
          <a:endParaRPr lang="fr-FR" dirty="0"/>
        </a:p>
      </dgm:t>
    </dgm:pt>
    <dgm:pt modelId="{78A30E4B-7A63-4EC8-9D31-397360258EBF}" type="parTrans" cxnId="{CCA47209-A38E-4314-9E2A-1857E784E157}">
      <dgm:prSet/>
      <dgm:spPr/>
      <dgm:t>
        <a:bodyPr/>
        <a:lstStyle/>
        <a:p>
          <a:endParaRPr lang="fr-FR"/>
        </a:p>
      </dgm:t>
    </dgm:pt>
    <dgm:pt modelId="{A40FB83A-EFE1-4469-AEEB-383111416CB8}" type="sibTrans" cxnId="{CCA47209-A38E-4314-9E2A-1857E784E157}">
      <dgm:prSet/>
      <dgm:spPr/>
      <dgm:t>
        <a:bodyPr/>
        <a:lstStyle/>
        <a:p>
          <a:endParaRPr lang="fr-FR"/>
        </a:p>
      </dgm:t>
    </dgm:pt>
    <dgm:pt modelId="{94E736D2-DA02-4CA1-9C3A-4FCB649A0697}">
      <dgm:prSet phldrT="[Texte]"/>
      <dgm:spPr/>
      <dgm:t>
        <a:bodyPr/>
        <a:lstStyle/>
        <a:p>
          <a:r>
            <a:rPr lang="fr-FR" dirty="0" smtClean="0"/>
            <a:t>Portée infinie</a:t>
          </a:r>
          <a:endParaRPr lang="fr-FR" dirty="0"/>
        </a:p>
      </dgm:t>
    </dgm:pt>
    <dgm:pt modelId="{72F63438-AFC5-4B20-B75E-FCB6A96BD6AF}" type="parTrans" cxnId="{938FB134-5A68-43AB-947E-159F7A8F3A7D}">
      <dgm:prSet/>
      <dgm:spPr/>
      <dgm:t>
        <a:bodyPr/>
        <a:lstStyle/>
        <a:p>
          <a:endParaRPr lang="fr-FR"/>
        </a:p>
      </dgm:t>
    </dgm:pt>
    <dgm:pt modelId="{4FCA33A1-DF1C-4FF2-A22C-F6C1B36BD2CB}" type="sibTrans" cxnId="{938FB134-5A68-43AB-947E-159F7A8F3A7D}">
      <dgm:prSet/>
      <dgm:spPr/>
      <dgm:t>
        <a:bodyPr/>
        <a:lstStyle/>
        <a:p>
          <a:endParaRPr lang="fr-FR"/>
        </a:p>
      </dgm:t>
    </dgm:pt>
    <dgm:pt modelId="{24B7C41C-F7D2-4279-AA34-A10DEDCB9EC6}">
      <dgm:prSet phldrT="[Texte]"/>
      <dgm:spPr/>
      <dgm:t>
        <a:bodyPr/>
        <a:lstStyle/>
        <a:p>
          <a:r>
            <a:rPr lang="fr-FR" dirty="0" smtClean="0"/>
            <a:t>Interactions possibles</a:t>
          </a:r>
          <a:endParaRPr lang="fr-FR" dirty="0"/>
        </a:p>
      </dgm:t>
    </dgm:pt>
    <dgm:pt modelId="{1CADB06B-B667-4ADA-BD64-B7E1CA8947C6}" type="parTrans" cxnId="{E39B4D05-9ACE-4513-9240-D82F879271DA}">
      <dgm:prSet/>
      <dgm:spPr/>
      <dgm:t>
        <a:bodyPr/>
        <a:lstStyle/>
        <a:p>
          <a:endParaRPr lang="fr-FR"/>
        </a:p>
      </dgm:t>
    </dgm:pt>
    <dgm:pt modelId="{6CD93330-5C85-4DBB-B6C8-07FDF358ABF2}" type="sibTrans" cxnId="{E39B4D05-9ACE-4513-9240-D82F879271DA}">
      <dgm:prSet/>
      <dgm:spPr/>
      <dgm:t>
        <a:bodyPr/>
        <a:lstStyle/>
        <a:p>
          <a:endParaRPr lang="fr-FR"/>
        </a:p>
      </dgm:t>
    </dgm:pt>
    <dgm:pt modelId="{780BE45A-C21C-4144-B639-ECCF72302B6D}" type="pres">
      <dgm:prSet presAssocID="{14E0798C-8F7F-4C2A-AFF9-6665914556C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22B620B-4A11-42E6-B91F-2681ECC624C5}" type="pres">
      <dgm:prSet presAssocID="{14E0798C-8F7F-4C2A-AFF9-6665914556CE}" presName="hierFlow" presStyleCnt="0"/>
      <dgm:spPr/>
    </dgm:pt>
    <dgm:pt modelId="{1371078F-0D50-4B56-B277-2013B80FAF01}" type="pres">
      <dgm:prSet presAssocID="{14E0798C-8F7F-4C2A-AFF9-6665914556CE}" presName="firstBuf" presStyleCnt="0"/>
      <dgm:spPr/>
    </dgm:pt>
    <dgm:pt modelId="{EB646726-989A-404D-A764-42C980252AA8}" type="pres">
      <dgm:prSet presAssocID="{14E0798C-8F7F-4C2A-AFF9-6665914556C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9F3A63A-C6FA-4DDC-A6BF-6CFC94679A92}" type="pres">
      <dgm:prSet presAssocID="{B601C42A-AE62-457F-8E38-4AE2E0A297F7}" presName="Name14" presStyleCnt="0"/>
      <dgm:spPr/>
    </dgm:pt>
    <dgm:pt modelId="{6EF785B0-8AD4-4A14-A3DF-46E0C0B1130F}" type="pres">
      <dgm:prSet presAssocID="{B601C42A-AE62-457F-8E38-4AE2E0A297F7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BDD3D91-B5AC-4FD7-B035-6C16279E0242}" type="pres">
      <dgm:prSet presAssocID="{B601C42A-AE62-457F-8E38-4AE2E0A297F7}" presName="hierChild2" presStyleCnt="0"/>
      <dgm:spPr/>
    </dgm:pt>
    <dgm:pt modelId="{3B375FB3-04DC-4CE8-A254-BC322CBC5412}" type="pres">
      <dgm:prSet presAssocID="{726ED521-F53B-4346-A50D-0FE5FC74F079}" presName="Name19" presStyleLbl="parChTrans1D2" presStyleIdx="0" presStyleCnt="2"/>
      <dgm:spPr/>
      <dgm:t>
        <a:bodyPr/>
        <a:lstStyle/>
        <a:p>
          <a:endParaRPr lang="fr-FR"/>
        </a:p>
      </dgm:t>
    </dgm:pt>
    <dgm:pt modelId="{0BD0AF5A-6642-40A8-A167-6F436905195F}" type="pres">
      <dgm:prSet presAssocID="{FCBF0958-4D3C-4272-87D2-7A3D517191D2}" presName="Name21" presStyleCnt="0"/>
      <dgm:spPr/>
    </dgm:pt>
    <dgm:pt modelId="{BD9B724C-6B03-4F3F-BD71-F1CD1C087BCA}" type="pres">
      <dgm:prSet presAssocID="{FCBF0958-4D3C-4272-87D2-7A3D517191D2}" presName="level2Shape" presStyleLbl="node2" presStyleIdx="0" presStyleCnt="2"/>
      <dgm:spPr/>
      <dgm:t>
        <a:bodyPr/>
        <a:lstStyle/>
        <a:p>
          <a:endParaRPr lang="fr-FR"/>
        </a:p>
      </dgm:t>
    </dgm:pt>
    <dgm:pt modelId="{31B71CF1-9442-4F7E-8B08-639F095BDC73}" type="pres">
      <dgm:prSet presAssocID="{FCBF0958-4D3C-4272-87D2-7A3D517191D2}" presName="hierChild3" presStyleCnt="0"/>
      <dgm:spPr/>
    </dgm:pt>
    <dgm:pt modelId="{F3DADA70-2182-47D2-A3A8-521FD12E47BC}" type="pres">
      <dgm:prSet presAssocID="{DDE0A61F-6C96-406B-A218-E8EFAA01FA0E}" presName="Name19" presStyleLbl="parChTrans1D3" presStyleIdx="0" presStyleCnt="3"/>
      <dgm:spPr/>
      <dgm:t>
        <a:bodyPr/>
        <a:lstStyle/>
        <a:p>
          <a:endParaRPr lang="fr-FR"/>
        </a:p>
      </dgm:t>
    </dgm:pt>
    <dgm:pt modelId="{227702D8-75D4-41F9-83F3-87814B2C0089}" type="pres">
      <dgm:prSet presAssocID="{1C317093-B32C-4C68-B400-8C19562215D3}" presName="Name21" presStyleCnt="0"/>
      <dgm:spPr/>
    </dgm:pt>
    <dgm:pt modelId="{11CCBEA3-B690-4BEC-A1AA-384E4E6E0BD5}" type="pres">
      <dgm:prSet presAssocID="{1C317093-B32C-4C68-B400-8C19562215D3}" presName="level2Shape" presStyleLbl="node3" presStyleIdx="0" presStyleCnt="3"/>
      <dgm:spPr/>
      <dgm:t>
        <a:bodyPr/>
        <a:lstStyle/>
        <a:p>
          <a:endParaRPr lang="fr-FR"/>
        </a:p>
      </dgm:t>
    </dgm:pt>
    <dgm:pt modelId="{C9412961-63F6-4056-8588-0ED31466FC40}" type="pres">
      <dgm:prSet presAssocID="{1C317093-B32C-4C68-B400-8C19562215D3}" presName="hierChild3" presStyleCnt="0"/>
      <dgm:spPr/>
    </dgm:pt>
    <dgm:pt modelId="{3E119A0A-A9E0-45FF-86B4-CDA42B73B313}" type="pres">
      <dgm:prSet presAssocID="{1D1220DD-246A-44C4-AD29-EF8214930B02}" presName="Name19" presStyleLbl="parChTrans1D3" presStyleIdx="1" presStyleCnt="3"/>
      <dgm:spPr/>
      <dgm:t>
        <a:bodyPr/>
        <a:lstStyle/>
        <a:p>
          <a:endParaRPr lang="fr-FR"/>
        </a:p>
      </dgm:t>
    </dgm:pt>
    <dgm:pt modelId="{8D141AF3-DBC3-41A4-9DC7-AFABA86D9857}" type="pres">
      <dgm:prSet presAssocID="{1E783F00-FD45-4B80-BC3B-5C482DBC0E8D}" presName="Name21" presStyleCnt="0"/>
      <dgm:spPr/>
    </dgm:pt>
    <dgm:pt modelId="{30273AC3-CAEB-41BE-9D0E-D848854F7E87}" type="pres">
      <dgm:prSet presAssocID="{1E783F00-FD45-4B80-BC3B-5C482DBC0E8D}" presName="level2Shape" presStyleLbl="node3" presStyleIdx="1" presStyleCnt="3"/>
      <dgm:spPr/>
      <dgm:t>
        <a:bodyPr/>
        <a:lstStyle/>
        <a:p>
          <a:endParaRPr lang="fr-FR"/>
        </a:p>
      </dgm:t>
    </dgm:pt>
    <dgm:pt modelId="{FA8FAC77-028A-4AF5-B3BB-51CCC3315FD9}" type="pres">
      <dgm:prSet presAssocID="{1E783F00-FD45-4B80-BC3B-5C482DBC0E8D}" presName="hierChild3" presStyleCnt="0"/>
      <dgm:spPr/>
    </dgm:pt>
    <dgm:pt modelId="{084F30C4-1E47-4095-9CED-EAF7581095DC}" type="pres">
      <dgm:prSet presAssocID="{9135FBEC-B727-4803-92C6-3E9107944D0E}" presName="Name19" presStyleLbl="parChTrans1D2" presStyleIdx="1" presStyleCnt="2"/>
      <dgm:spPr/>
      <dgm:t>
        <a:bodyPr/>
        <a:lstStyle/>
        <a:p>
          <a:endParaRPr lang="fr-FR"/>
        </a:p>
      </dgm:t>
    </dgm:pt>
    <dgm:pt modelId="{FD4CD309-6173-4A62-8F6F-E2B9C9564D46}" type="pres">
      <dgm:prSet presAssocID="{C6744059-E694-44D0-9BF3-1032CAC3CB04}" presName="Name21" presStyleCnt="0"/>
      <dgm:spPr/>
    </dgm:pt>
    <dgm:pt modelId="{131A245C-66D4-48C5-B574-4E280A14067B}" type="pres">
      <dgm:prSet presAssocID="{C6744059-E694-44D0-9BF3-1032CAC3CB04}" presName="level2Shape" presStyleLbl="node2" presStyleIdx="1" presStyleCnt="2"/>
      <dgm:spPr/>
      <dgm:t>
        <a:bodyPr/>
        <a:lstStyle/>
        <a:p>
          <a:endParaRPr lang="fr-FR"/>
        </a:p>
      </dgm:t>
    </dgm:pt>
    <dgm:pt modelId="{625C0294-0512-497A-94FF-485C53E11F66}" type="pres">
      <dgm:prSet presAssocID="{C6744059-E694-44D0-9BF3-1032CAC3CB04}" presName="hierChild3" presStyleCnt="0"/>
      <dgm:spPr/>
    </dgm:pt>
    <dgm:pt modelId="{3426C08E-1DC6-46A0-8EEB-DECBE649EEA6}" type="pres">
      <dgm:prSet presAssocID="{DB63619D-21CC-4F5B-A6FF-18BDC0149B3F}" presName="Name19" presStyleLbl="parChTrans1D3" presStyleIdx="2" presStyleCnt="3"/>
      <dgm:spPr/>
      <dgm:t>
        <a:bodyPr/>
        <a:lstStyle/>
        <a:p>
          <a:endParaRPr lang="fr-FR"/>
        </a:p>
      </dgm:t>
    </dgm:pt>
    <dgm:pt modelId="{AD4C4177-9EDD-4F87-8089-4990DE6BE86B}" type="pres">
      <dgm:prSet presAssocID="{018CD56D-0F65-47B3-BAEF-0C3A5917F5BC}" presName="Name21" presStyleCnt="0"/>
      <dgm:spPr/>
    </dgm:pt>
    <dgm:pt modelId="{E5E2AD7E-C04E-43F8-911D-01D9137428FB}" type="pres">
      <dgm:prSet presAssocID="{018CD56D-0F65-47B3-BAEF-0C3A5917F5BC}" presName="level2Shape" presStyleLbl="node3" presStyleIdx="2" presStyleCnt="3"/>
      <dgm:spPr/>
      <dgm:t>
        <a:bodyPr/>
        <a:lstStyle/>
        <a:p>
          <a:endParaRPr lang="fr-FR"/>
        </a:p>
      </dgm:t>
    </dgm:pt>
    <dgm:pt modelId="{E2837595-6896-4538-9E07-4A2447C10016}" type="pres">
      <dgm:prSet presAssocID="{018CD56D-0F65-47B3-BAEF-0C3A5917F5BC}" presName="hierChild3" presStyleCnt="0"/>
      <dgm:spPr/>
    </dgm:pt>
    <dgm:pt modelId="{0D74C9CD-10FB-49EA-8728-BA37C21BE88C}" type="pres">
      <dgm:prSet presAssocID="{14E0798C-8F7F-4C2A-AFF9-6665914556CE}" presName="bgShapesFlow" presStyleCnt="0"/>
      <dgm:spPr/>
    </dgm:pt>
    <dgm:pt modelId="{4CA5FD7C-8E48-4842-B544-4EBDF6DC84D0}" type="pres">
      <dgm:prSet presAssocID="{3A47BE77-4D57-484D-B3EC-D31BAF13657F}" presName="rectComp" presStyleCnt="0"/>
      <dgm:spPr/>
    </dgm:pt>
    <dgm:pt modelId="{B082D989-3BEC-4E1A-9040-8784D56C0E7F}" type="pres">
      <dgm:prSet presAssocID="{3A47BE77-4D57-484D-B3EC-D31BAF13657F}" presName="bgRect" presStyleLbl="bgShp" presStyleIdx="0" presStyleCnt="3"/>
      <dgm:spPr/>
      <dgm:t>
        <a:bodyPr/>
        <a:lstStyle/>
        <a:p>
          <a:endParaRPr lang="fr-FR"/>
        </a:p>
      </dgm:t>
    </dgm:pt>
    <dgm:pt modelId="{73C64302-36D7-4EC6-A960-66577AF250DF}" type="pres">
      <dgm:prSet presAssocID="{3A47BE77-4D57-484D-B3EC-D31BAF13657F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FCF0AA9-B78E-41A2-A4C3-8A4D0F8DD82C}" type="pres">
      <dgm:prSet presAssocID="{3A47BE77-4D57-484D-B3EC-D31BAF13657F}" presName="spComp" presStyleCnt="0"/>
      <dgm:spPr/>
    </dgm:pt>
    <dgm:pt modelId="{4BF3C93F-9E2F-430E-84AF-E3A5581CCF1F}" type="pres">
      <dgm:prSet presAssocID="{3A47BE77-4D57-484D-B3EC-D31BAF13657F}" presName="vSp" presStyleCnt="0"/>
      <dgm:spPr/>
    </dgm:pt>
    <dgm:pt modelId="{3D45A5B6-7220-435D-96F9-8B25DC611EC9}" type="pres">
      <dgm:prSet presAssocID="{94E736D2-DA02-4CA1-9C3A-4FCB649A0697}" presName="rectComp" presStyleCnt="0"/>
      <dgm:spPr/>
    </dgm:pt>
    <dgm:pt modelId="{10E13706-22E3-4A52-8D86-E4FBDD4BDD97}" type="pres">
      <dgm:prSet presAssocID="{94E736D2-DA02-4CA1-9C3A-4FCB649A0697}" presName="bgRect" presStyleLbl="bgShp" presStyleIdx="1" presStyleCnt="3"/>
      <dgm:spPr/>
      <dgm:t>
        <a:bodyPr/>
        <a:lstStyle/>
        <a:p>
          <a:endParaRPr lang="fr-FR"/>
        </a:p>
      </dgm:t>
    </dgm:pt>
    <dgm:pt modelId="{7B1B67FA-1026-4174-89F6-0BBD5B885F19}" type="pres">
      <dgm:prSet presAssocID="{94E736D2-DA02-4CA1-9C3A-4FCB649A0697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769C89-F227-40D2-99ED-EF9BC748EF9B}" type="pres">
      <dgm:prSet presAssocID="{94E736D2-DA02-4CA1-9C3A-4FCB649A0697}" presName="spComp" presStyleCnt="0"/>
      <dgm:spPr/>
    </dgm:pt>
    <dgm:pt modelId="{21F71EE3-8796-4F91-9C41-830899BA1CA7}" type="pres">
      <dgm:prSet presAssocID="{94E736D2-DA02-4CA1-9C3A-4FCB649A0697}" presName="vSp" presStyleCnt="0"/>
      <dgm:spPr/>
    </dgm:pt>
    <dgm:pt modelId="{AEB133E0-8A9B-432D-8121-3A7BDC9B9DAF}" type="pres">
      <dgm:prSet presAssocID="{24B7C41C-F7D2-4279-AA34-A10DEDCB9EC6}" presName="rectComp" presStyleCnt="0"/>
      <dgm:spPr/>
    </dgm:pt>
    <dgm:pt modelId="{381E9C4E-B572-4E77-BA73-3E97E73343E3}" type="pres">
      <dgm:prSet presAssocID="{24B7C41C-F7D2-4279-AA34-A10DEDCB9EC6}" presName="bgRect" presStyleLbl="bgShp" presStyleIdx="2" presStyleCnt="3"/>
      <dgm:spPr/>
      <dgm:t>
        <a:bodyPr/>
        <a:lstStyle/>
        <a:p>
          <a:endParaRPr lang="fr-FR"/>
        </a:p>
      </dgm:t>
    </dgm:pt>
    <dgm:pt modelId="{55781F66-F152-4463-9E8A-D29714839FF6}" type="pres">
      <dgm:prSet presAssocID="{24B7C41C-F7D2-4279-AA34-A10DEDCB9EC6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3D4A3F7-4FF9-483C-8F99-FA5D5557CB71}" type="presOf" srcId="{FCBF0958-4D3C-4272-87D2-7A3D517191D2}" destId="{BD9B724C-6B03-4F3F-BD71-F1CD1C087BCA}" srcOrd="0" destOrd="0" presId="urn:microsoft.com/office/officeart/2005/8/layout/hierarchy6"/>
    <dgm:cxn modelId="{34581E19-A2E5-46A3-836F-CB839B8CD13B}" type="presOf" srcId="{3A47BE77-4D57-484D-B3EC-D31BAF13657F}" destId="{73C64302-36D7-4EC6-A960-66577AF250DF}" srcOrd="1" destOrd="0" presId="urn:microsoft.com/office/officeart/2005/8/layout/hierarchy6"/>
    <dgm:cxn modelId="{F460072E-5F43-44B7-89BB-41C720CFDE10}" type="presOf" srcId="{24B7C41C-F7D2-4279-AA34-A10DEDCB9EC6}" destId="{381E9C4E-B572-4E77-BA73-3E97E73343E3}" srcOrd="0" destOrd="0" presId="urn:microsoft.com/office/officeart/2005/8/layout/hierarchy6"/>
    <dgm:cxn modelId="{524B9D2F-C81F-4A39-AE77-85F167295D89}" type="presOf" srcId="{1D1220DD-246A-44C4-AD29-EF8214930B02}" destId="{3E119A0A-A9E0-45FF-86B4-CDA42B73B313}" srcOrd="0" destOrd="0" presId="urn:microsoft.com/office/officeart/2005/8/layout/hierarchy6"/>
    <dgm:cxn modelId="{78962826-BB46-484B-8191-3000E54DFB2A}" srcId="{B601C42A-AE62-457F-8E38-4AE2E0A297F7}" destId="{C6744059-E694-44D0-9BF3-1032CAC3CB04}" srcOrd="1" destOrd="0" parTransId="{9135FBEC-B727-4803-92C6-3E9107944D0E}" sibTransId="{9DBF2549-D000-41BF-85A8-04084399296A}"/>
    <dgm:cxn modelId="{FF549651-5CA3-47D9-BCC1-BBB1D16CA2F6}" type="presOf" srcId="{1C317093-B32C-4C68-B400-8C19562215D3}" destId="{11CCBEA3-B690-4BEC-A1AA-384E4E6E0BD5}" srcOrd="0" destOrd="0" presId="urn:microsoft.com/office/officeart/2005/8/layout/hierarchy6"/>
    <dgm:cxn modelId="{37F5642B-275B-4654-B1FE-AF64CA206340}" srcId="{C6744059-E694-44D0-9BF3-1032CAC3CB04}" destId="{018CD56D-0F65-47B3-BAEF-0C3A5917F5BC}" srcOrd="0" destOrd="0" parTransId="{DB63619D-21CC-4F5B-A6FF-18BDC0149B3F}" sibTransId="{39573F22-32E2-4895-96A4-90DE6F56E181}"/>
    <dgm:cxn modelId="{1C32A5BE-A657-4AAB-AB1B-AB99D328EEE2}" srcId="{FCBF0958-4D3C-4272-87D2-7A3D517191D2}" destId="{1E783F00-FD45-4B80-BC3B-5C482DBC0E8D}" srcOrd="1" destOrd="0" parTransId="{1D1220DD-246A-44C4-AD29-EF8214930B02}" sibTransId="{3544075A-CC1D-4EF1-9186-A5BB09E63420}"/>
    <dgm:cxn modelId="{9E97F55B-68A7-4065-888C-26D6573195E9}" srcId="{14E0798C-8F7F-4C2A-AFF9-6665914556CE}" destId="{B601C42A-AE62-457F-8E38-4AE2E0A297F7}" srcOrd="0" destOrd="0" parTransId="{2DE46616-9A50-4CC6-A94A-4BE1634B6D41}" sibTransId="{7343CB06-ADDC-45FC-9574-DC5713AA324F}"/>
    <dgm:cxn modelId="{00F0F1E8-7FE9-4156-8727-62C7177E5F30}" type="presOf" srcId="{B601C42A-AE62-457F-8E38-4AE2E0A297F7}" destId="{6EF785B0-8AD4-4A14-A3DF-46E0C0B1130F}" srcOrd="0" destOrd="0" presId="urn:microsoft.com/office/officeart/2005/8/layout/hierarchy6"/>
    <dgm:cxn modelId="{CCA47209-A38E-4314-9E2A-1857E784E157}" srcId="{14E0798C-8F7F-4C2A-AFF9-6665914556CE}" destId="{3A47BE77-4D57-484D-B3EC-D31BAF13657F}" srcOrd="1" destOrd="0" parTransId="{78A30E4B-7A63-4EC8-9D31-397360258EBF}" sibTransId="{A40FB83A-EFE1-4469-AEEB-383111416CB8}"/>
    <dgm:cxn modelId="{935EE7B1-5095-449C-8266-C0B7564F8B90}" srcId="{B601C42A-AE62-457F-8E38-4AE2E0A297F7}" destId="{FCBF0958-4D3C-4272-87D2-7A3D517191D2}" srcOrd="0" destOrd="0" parTransId="{726ED521-F53B-4346-A50D-0FE5FC74F079}" sibTransId="{DD0548A2-2C3D-47E1-A684-41126EC0DC0D}"/>
    <dgm:cxn modelId="{994C6D61-46F4-48D3-99C0-06BDBF2F8C05}" type="presOf" srcId="{94E736D2-DA02-4CA1-9C3A-4FCB649A0697}" destId="{7B1B67FA-1026-4174-89F6-0BBD5B885F19}" srcOrd="1" destOrd="0" presId="urn:microsoft.com/office/officeart/2005/8/layout/hierarchy6"/>
    <dgm:cxn modelId="{8F791474-8FA3-4313-8FED-5C7100B28D9D}" type="presOf" srcId="{9135FBEC-B727-4803-92C6-3E9107944D0E}" destId="{084F30C4-1E47-4095-9CED-EAF7581095DC}" srcOrd="0" destOrd="0" presId="urn:microsoft.com/office/officeart/2005/8/layout/hierarchy6"/>
    <dgm:cxn modelId="{308D99F1-4F61-4F36-A6E4-73BB6F56C2E9}" type="presOf" srcId="{C6744059-E694-44D0-9BF3-1032CAC3CB04}" destId="{131A245C-66D4-48C5-B574-4E280A14067B}" srcOrd="0" destOrd="0" presId="urn:microsoft.com/office/officeart/2005/8/layout/hierarchy6"/>
    <dgm:cxn modelId="{0EEABA0E-0D09-43A6-A64C-C842CB5448F8}" type="presOf" srcId="{DB63619D-21CC-4F5B-A6FF-18BDC0149B3F}" destId="{3426C08E-1DC6-46A0-8EEB-DECBE649EEA6}" srcOrd="0" destOrd="0" presId="urn:microsoft.com/office/officeart/2005/8/layout/hierarchy6"/>
    <dgm:cxn modelId="{01BED587-FB66-4DFB-BDC1-EEC1FFC062D0}" type="presOf" srcId="{14E0798C-8F7F-4C2A-AFF9-6665914556CE}" destId="{780BE45A-C21C-4144-B639-ECCF72302B6D}" srcOrd="0" destOrd="0" presId="urn:microsoft.com/office/officeart/2005/8/layout/hierarchy6"/>
    <dgm:cxn modelId="{70D9A1CD-D659-44FE-B9AC-48EBDAC89D85}" type="presOf" srcId="{1E783F00-FD45-4B80-BC3B-5C482DBC0E8D}" destId="{30273AC3-CAEB-41BE-9D0E-D848854F7E87}" srcOrd="0" destOrd="0" presId="urn:microsoft.com/office/officeart/2005/8/layout/hierarchy6"/>
    <dgm:cxn modelId="{1874B749-5ECF-421A-8846-F3C67F3D924A}" type="presOf" srcId="{94E736D2-DA02-4CA1-9C3A-4FCB649A0697}" destId="{10E13706-22E3-4A52-8D86-E4FBDD4BDD97}" srcOrd="0" destOrd="0" presId="urn:microsoft.com/office/officeart/2005/8/layout/hierarchy6"/>
    <dgm:cxn modelId="{7BAC81D7-A1B1-4D7C-A0B1-8A3EAFD7CEA9}" srcId="{FCBF0958-4D3C-4272-87D2-7A3D517191D2}" destId="{1C317093-B32C-4C68-B400-8C19562215D3}" srcOrd="0" destOrd="0" parTransId="{DDE0A61F-6C96-406B-A218-E8EFAA01FA0E}" sibTransId="{CDD95A31-6B4B-405C-81C9-F1F72963AA37}"/>
    <dgm:cxn modelId="{1638BAA9-86CF-43D4-91E2-BA536DC5CB8B}" type="presOf" srcId="{3A47BE77-4D57-484D-B3EC-D31BAF13657F}" destId="{B082D989-3BEC-4E1A-9040-8784D56C0E7F}" srcOrd="0" destOrd="0" presId="urn:microsoft.com/office/officeart/2005/8/layout/hierarchy6"/>
    <dgm:cxn modelId="{56C27A23-0D76-4ADE-96C8-7BF42A8E227D}" type="presOf" srcId="{24B7C41C-F7D2-4279-AA34-A10DEDCB9EC6}" destId="{55781F66-F152-4463-9E8A-D29714839FF6}" srcOrd="1" destOrd="0" presId="urn:microsoft.com/office/officeart/2005/8/layout/hierarchy6"/>
    <dgm:cxn modelId="{938FB134-5A68-43AB-947E-159F7A8F3A7D}" srcId="{14E0798C-8F7F-4C2A-AFF9-6665914556CE}" destId="{94E736D2-DA02-4CA1-9C3A-4FCB649A0697}" srcOrd="2" destOrd="0" parTransId="{72F63438-AFC5-4B20-B75E-FCB6A96BD6AF}" sibTransId="{4FCA33A1-DF1C-4FF2-A22C-F6C1B36BD2CB}"/>
    <dgm:cxn modelId="{4FEEBBFD-3274-4F39-8949-1CD007AC643D}" type="presOf" srcId="{726ED521-F53B-4346-A50D-0FE5FC74F079}" destId="{3B375FB3-04DC-4CE8-A254-BC322CBC5412}" srcOrd="0" destOrd="0" presId="urn:microsoft.com/office/officeart/2005/8/layout/hierarchy6"/>
    <dgm:cxn modelId="{E39B4D05-9ACE-4513-9240-D82F879271DA}" srcId="{14E0798C-8F7F-4C2A-AFF9-6665914556CE}" destId="{24B7C41C-F7D2-4279-AA34-A10DEDCB9EC6}" srcOrd="3" destOrd="0" parTransId="{1CADB06B-B667-4ADA-BD64-B7E1CA8947C6}" sibTransId="{6CD93330-5C85-4DBB-B6C8-07FDF358ABF2}"/>
    <dgm:cxn modelId="{38351B3E-9858-4E54-BDBA-CFF2E1348090}" type="presOf" srcId="{018CD56D-0F65-47B3-BAEF-0C3A5917F5BC}" destId="{E5E2AD7E-C04E-43F8-911D-01D9137428FB}" srcOrd="0" destOrd="0" presId="urn:microsoft.com/office/officeart/2005/8/layout/hierarchy6"/>
    <dgm:cxn modelId="{309205F7-2B4F-42E8-B044-0EDB9AA751C5}" type="presOf" srcId="{DDE0A61F-6C96-406B-A218-E8EFAA01FA0E}" destId="{F3DADA70-2182-47D2-A3A8-521FD12E47BC}" srcOrd="0" destOrd="0" presId="urn:microsoft.com/office/officeart/2005/8/layout/hierarchy6"/>
    <dgm:cxn modelId="{9940A9E3-72BB-4C96-9F10-45C196C3F2A8}" type="presParOf" srcId="{780BE45A-C21C-4144-B639-ECCF72302B6D}" destId="{F22B620B-4A11-42E6-B91F-2681ECC624C5}" srcOrd="0" destOrd="0" presId="urn:microsoft.com/office/officeart/2005/8/layout/hierarchy6"/>
    <dgm:cxn modelId="{07B7FFBF-C593-4DFB-8C73-D6FDDE902B47}" type="presParOf" srcId="{F22B620B-4A11-42E6-B91F-2681ECC624C5}" destId="{1371078F-0D50-4B56-B277-2013B80FAF01}" srcOrd="0" destOrd="0" presId="urn:microsoft.com/office/officeart/2005/8/layout/hierarchy6"/>
    <dgm:cxn modelId="{24EE7F97-BA06-4458-83D5-6A124395B3BB}" type="presParOf" srcId="{F22B620B-4A11-42E6-B91F-2681ECC624C5}" destId="{EB646726-989A-404D-A764-42C980252AA8}" srcOrd="1" destOrd="0" presId="urn:microsoft.com/office/officeart/2005/8/layout/hierarchy6"/>
    <dgm:cxn modelId="{31D8930D-A890-4A23-BE40-B7A9C5D2134F}" type="presParOf" srcId="{EB646726-989A-404D-A764-42C980252AA8}" destId="{89F3A63A-C6FA-4DDC-A6BF-6CFC94679A92}" srcOrd="0" destOrd="0" presId="urn:microsoft.com/office/officeart/2005/8/layout/hierarchy6"/>
    <dgm:cxn modelId="{C80FCF95-8E5E-4856-9BF3-B1ACA0A4E215}" type="presParOf" srcId="{89F3A63A-C6FA-4DDC-A6BF-6CFC94679A92}" destId="{6EF785B0-8AD4-4A14-A3DF-46E0C0B1130F}" srcOrd="0" destOrd="0" presId="urn:microsoft.com/office/officeart/2005/8/layout/hierarchy6"/>
    <dgm:cxn modelId="{DCEB8379-22FF-4AE2-8829-1D0A8C17EAC0}" type="presParOf" srcId="{89F3A63A-C6FA-4DDC-A6BF-6CFC94679A92}" destId="{CBDD3D91-B5AC-4FD7-B035-6C16279E0242}" srcOrd="1" destOrd="0" presId="urn:microsoft.com/office/officeart/2005/8/layout/hierarchy6"/>
    <dgm:cxn modelId="{8F52285A-0D93-4D9C-949A-6CFC50BABCF9}" type="presParOf" srcId="{CBDD3D91-B5AC-4FD7-B035-6C16279E0242}" destId="{3B375FB3-04DC-4CE8-A254-BC322CBC5412}" srcOrd="0" destOrd="0" presId="urn:microsoft.com/office/officeart/2005/8/layout/hierarchy6"/>
    <dgm:cxn modelId="{B4432E30-D1E0-4E94-8A3E-676A98A723EB}" type="presParOf" srcId="{CBDD3D91-B5AC-4FD7-B035-6C16279E0242}" destId="{0BD0AF5A-6642-40A8-A167-6F436905195F}" srcOrd="1" destOrd="0" presId="urn:microsoft.com/office/officeart/2005/8/layout/hierarchy6"/>
    <dgm:cxn modelId="{B8A1C5E1-AD67-433C-8489-E2DBAC668222}" type="presParOf" srcId="{0BD0AF5A-6642-40A8-A167-6F436905195F}" destId="{BD9B724C-6B03-4F3F-BD71-F1CD1C087BCA}" srcOrd="0" destOrd="0" presId="urn:microsoft.com/office/officeart/2005/8/layout/hierarchy6"/>
    <dgm:cxn modelId="{259409A5-C56A-493F-B996-3A096859F8D5}" type="presParOf" srcId="{0BD0AF5A-6642-40A8-A167-6F436905195F}" destId="{31B71CF1-9442-4F7E-8B08-639F095BDC73}" srcOrd="1" destOrd="0" presId="urn:microsoft.com/office/officeart/2005/8/layout/hierarchy6"/>
    <dgm:cxn modelId="{64E196A1-B8CF-4368-BAAD-4EE6945E1383}" type="presParOf" srcId="{31B71CF1-9442-4F7E-8B08-639F095BDC73}" destId="{F3DADA70-2182-47D2-A3A8-521FD12E47BC}" srcOrd="0" destOrd="0" presId="urn:microsoft.com/office/officeart/2005/8/layout/hierarchy6"/>
    <dgm:cxn modelId="{E2C5058B-F496-4635-A7CC-EF906F9A87C1}" type="presParOf" srcId="{31B71CF1-9442-4F7E-8B08-639F095BDC73}" destId="{227702D8-75D4-41F9-83F3-87814B2C0089}" srcOrd="1" destOrd="0" presId="urn:microsoft.com/office/officeart/2005/8/layout/hierarchy6"/>
    <dgm:cxn modelId="{4133ED54-C90A-4114-9DC1-77B2258F9002}" type="presParOf" srcId="{227702D8-75D4-41F9-83F3-87814B2C0089}" destId="{11CCBEA3-B690-4BEC-A1AA-384E4E6E0BD5}" srcOrd="0" destOrd="0" presId="urn:microsoft.com/office/officeart/2005/8/layout/hierarchy6"/>
    <dgm:cxn modelId="{634FA005-7DD5-40EA-9C8A-DC7B82717B34}" type="presParOf" srcId="{227702D8-75D4-41F9-83F3-87814B2C0089}" destId="{C9412961-63F6-4056-8588-0ED31466FC40}" srcOrd="1" destOrd="0" presId="urn:microsoft.com/office/officeart/2005/8/layout/hierarchy6"/>
    <dgm:cxn modelId="{B5516742-D861-4648-A718-35E26AEB0972}" type="presParOf" srcId="{31B71CF1-9442-4F7E-8B08-639F095BDC73}" destId="{3E119A0A-A9E0-45FF-86B4-CDA42B73B313}" srcOrd="2" destOrd="0" presId="urn:microsoft.com/office/officeart/2005/8/layout/hierarchy6"/>
    <dgm:cxn modelId="{448F23EE-CA46-408D-8159-C72891AE0871}" type="presParOf" srcId="{31B71CF1-9442-4F7E-8B08-639F095BDC73}" destId="{8D141AF3-DBC3-41A4-9DC7-AFABA86D9857}" srcOrd="3" destOrd="0" presId="urn:microsoft.com/office/officeart/2005/8/layout/hierarchy6"/>
    <dgm:cxn modelId="{13F22295-4C83-45FA-8773-0C029A2DB2CE}" type="presParOf" srcId="{8D141AF3-DBC3-41A4-9DC7-AFABA86D9857}" destId="{30273AC3-CAEB-41BE-9D0E-D848854F7E87}" srcOrd="0" destOrd="0" presId="urn:microsoft.com/office/officeart/2005/8/layout/hierarchy6"/>
    <dgm:cxn modelId="{8C3EB036-2988-4005-A314-1FF0F09FF36F}" type="presParOf" srcId="{8D141AF3-DBC3-41A4-9DC7-AFABA86D9857}" destId="{FA8FAC77-028A-4AF5-B3BB-51CCC3315FD9}" srcOrd="1" destOrd="0" presId="urn:microsoft.com/office/officeart/2005/8/layout/hierarchy6"/>
    <dgm:cxn modelId="{EECF24B0-56A8-41E3-9181-DB321C839C1B}" type="presParOf" srcId="{CBDD3D91-B5AC-4FD7-B035-6C16279E0242}" destId="{084F30C4-1E47-4095-9CED-EAF7581095DC}" srcOrd="2" destOrd="0" presId="urn:microsoft.com/office/officeart/2005/8/layout/hierarchy6"/>
    <dgm:cxn modelId="{EA776C6D-0F17-4570-8C58-6D8B2D040626}" type="presParOf" srcId="{CBDD3D91-B5AC-4FD7-B035-6C16279E0242}" destId="{FD4CD309-6173-4A62-8F6F-E2B9C9564D46}" srcOrd="3" destOrd="0" presId="urn:microsoft.com/office/officeart/2005/8/layout/hierarchy6"/>
    <dgm:cxn modelId="{2CA2FDD0-2E88-483E-B4F5-6B9F83C80AA9}" type="presParOf" srcId="{FD4CD309-6173-4A62-8F6F-E2B9C9564D46}" destId="{131A245C-66D4-48C5-B574-4E280A14067B}" srcOrd="0" destOrd="0" presId="urn:microsoft.com/office/officeart/2005/8/layout/hierarchy6"/>
    <dgm:cxn modelId="{AF943879-6FCD-480C-9212-C789CDCFA3EA}" type="presParOf" srcId="{FD4CD309-6173-4A62-8F6F-E2B9C9564D46}" destId="{625C0294-0512-497A-94FF-485C53E11F66}" srcOrd="1" destOrd="0" presId="urn:microsoft.com/office/officeart/2005/8/layout/hierarchy6"/>
    <dgm:cxn modelId="{748035B2-5298-4BFA-9583-8C4869DC8554}" type="presParOf" srcId="{625C0294-0512-497A-94FF-485C53E11F66}" destId="{3426C08E-1DC6-46A0-8EEB-DECBE649EEA6}" srcOrd="0" destOrd="0" presId="urn:microsoft.com/office/officeart/2005/8/layout/hierarchy6"/>
    <dgm:cxn modelId="{84535F8C-F451-4EB7-9686-278C74ABAD9F}" type="presParOf" srcId="{625C0294-0512-497A-94FF-485C53E11F66}" destId="{AD4C4177-9EDD-4F87-8089-4990DE6BE86B}" srcOrd="1" destOrd="0" presId="urn:microsoft.com/office/officeart/2005/8/layout/hierarchy6"/>
    <dgm:cxn modelId="{CEF481CC-404E-4BE7-AF82-CF2F6F4E9590}" type="presParOf" srcId="{AD4C4177-9EDD-4F87-8089-4990DE6BE86B}" destId="{E5E2AD7E-C04E-43F8-911D-01D9137428FB}" srcOrd="0" destOrd="0" presId="urn:microsoft.com/office/officeart/2005/8/layout/hierarchy6"/>
    <dgm:cxn modelId="{46B5F99C-4D69-4ECB-9A65-CB8B9B300086}" type="presParOf" srcId="{AD4C4177-9EDD-4F87-8089-4990DE6BE86B}" destId="{E2837595-6896-4538-9E07-4A2447C10016}" srcOrd="1" destOrd="0" presId="urn:microsoft.com/office/officeart/2005/8/layout/hierarchy6"/>
    <dgm:cxn modelId="{8C58F893-8DDA-4976-8EFA-7CDB756259D9}" type="presParOf" srcId="{780BE45A-C21C-4144-B639-ECCF72302B6D}" destId="{0D74C9CD-10FB-49EA-8728-BA37C21BE88C}" srcOrd="1" destOrd="0" presId="urn:microsoft.com/office/officeart/2005/8/layout/hierarchy6"/>
    <dgm:cxn modelId="{0BFBE01A-1791-47B6-81E9-BF74A668FADC}" type="presParOf" srcId="{0D74C9CD-10FB-49EA-8728-BA37C21BE88C}" destId="{4CA5FD7C-8E48-4842-B544-4EBDF6DC84D0}" srcOrd="0" destOrd="0" presId="urn:microsoft.com/office/officeart/2005/8/layout/hierarchy6"/>
    <dgm:cxn modelId="{D77D4FE6-2846-4B80-94CB-19121BCCA24B}" type="presParOf" srcId="{4CA5FD7C-8E48-4842-B544-4EBDF6DC84D0}" destId="{B082D989-3BEC-4E1A-9040-8784D56C0E7F}" srcOrd="0" destOrd="0" presId="urn:microsoft.com/office/officeart/2005/8/layout/hierarchy6"/>
    <dgm:cxn modelId="{A1F8505A-B9C0-4E99-895D-ADFF10C02883}" type="presParOf" srcId="{4CA5FD7C-8E48-4842-B544-4EBDF6DC84D0}" destId="{73C64302-36D7-4EC6-A960-66577AF250DF}" srcOrd="1" destOrd="0" presId="urn:microsoft.com/office/officeart/2005/8/layout/hierarchy6"/>
    <dgm:cxn modelId="{E5E0C19C-1EBA-47D5-9F67-2FC127A39285}" type="presParOf" srcId="{0D74C9CD-10FB-49EA-8728-BA37C21BE88C}" destId="{EFCF0AA9-B78E-41A2-A4C3-8A4D0F8DD82C}" srcOrd="1" destOrd="0" presId="urn:microsoft.com/office/officeart/2005/8/layout/hierarchy6"/>
    <dgm:cxn modelId="{C2FD0786-BE9B-401D-BB9C-04D34D5A7C88}" type="presParOf" srcId="{EFCF0AA9-B78E-41A2-A4C3-8A4D0F8DD82C}" destId="{4BF3C93F-9E2F-430E-84AF-E3A5581CCF1F}" srcOrd="0" destOrd="0" presId="urn:microsoft.com/office/officeart/2005/8/layout/hierarchy6"/>
    <dgm:cxn modelId="{67D3AD51-3CE6-461F-ADD2-94ABE34C6C9E}" type="presParOf" srcId="{0D74C9CD-10FB-49EA-8728-BA37C21BE88C}" destId="{3D45A5B6-7220-435D-96F9-8B25DC611EC9}" srcOrd="2" destOrd="0" presId="urn:microsoft.com/office/officeart/2005/8/layout/hierarchy6"/>
    <dgm:cxn modelId="{8474DF0E-1AEC-4A9B-B5C4-204D3F990DD5}" type="presParOf" srcId="{3D45A5B6-7220-435D-96F9-8B25DC611EC9}" destId="{10E13706-22E3-4A52-8D86-E4FBDD4BDD97}" srcOrd="0" destOrd="0" presId="urn:microsoft.com/office/officeart/2005/8/layout/hierarchy6"/>
    <dgm:cxn modelId="{9C9D6C33-EB65-4657-8139-D6DC21DD382B}" type="presParOf" srcId="{3D45A5B6-7220-435D-96F9-8B25DC611EC9}" destId="{7B1B67FA-1026-4174-89F6-0BBD5B885F19}" srcOrd="1" destOrd="0" presId="urn:microsoft.com/office/officeart/2005/8/layout/hierarchy6"/>
    <dgm:cxn modelId="{BB9A63C6-9692-4C5F-B4F6-D8BBC75ABFB7}" type="presParOf" srcId="{0D74C9CD-10FB-49EA-8728-BA37C21BE88C}" destId="{42769C89-F227-40D2-99ED-EF9BC748EF9B}" srcOrd="3" destOrd="0" presId="urn:microsoft.com/office/officeart/2005/8/layout/hierarchy6"/>
    <dgm:cxn modelId="{E05AFD1D-F160-4952-9B08-4B1975075F3D}" type="presParOf" srcId="{42769C89-F227-40D2-99ED-EF9BC748EF9B}" destId="{21F71EE3-8796-4F91-9C41-830899BA1CA7}" srcOrd="0" destOrd="0" presId="urn:microsoft.com/office/officeart/2005/8/layout/hierarchy6"/>
    <dgm:cxn modelId="{1FF9E308-74DD-4296-97EF-42ED7C06D278}" type="presParOf" srcId="{0D74C9CD-10FB-49EA-8728-BA37C21BE88C}" destId="{AEB133E0-8A9B-432D-8121-3A7BDC9B9DAF}" srcOrd="4" destOrd="0" presId="urn:microsoft.com/office/officeart/2005/8/layout/hierarchy6"/>
    <dgm:cxn modelId="{DC114FD4-6027-44BE-BD73-5556787C25F4}" type="presParOf" srcId="{AEB133E0-8A9B-432D-8121-3A7BDC9B9DAF}" destId="{381E9C4E-B572-4E77-BA73-3E97E73343E3}" srcOrd="0" destOrd="0" presId="urn:microsoft.com/office/officeart/2005/8/layout/hierarchy6"/>
    <dgm:cxn modelId="{E883D466-50A4-48E2-8406-7029A25B2945}" type="presParOf" srcId="{AEB133E0-8A9B-432D-8121-3A7BDC9B9DAF}" destId="{55781F66-F152-4463-9E8A-D29714839FF6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E0798C-8F7F-4C2A-AFF9-6665914556CE}" type="doc">
      <dgm:prSet loTypeId="urn:microsoft.com/office/officeart/2005/8/layout/hierarchy6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B601C42A-AE62-457F-8E38-4AE2E0A297F7}">
      <dgm:prSet phldrT="[Texte]"/>
      <dgm:spPr/>
      <dgm:t>
        <a:bodyPr/>
        <a:lstStyle/>
        <a:p>
          <a:r>
            <a:rPr lang="fr-FR" dirty="0" smtClean="0"/>
            <a:t>Interaction électromagnétique</a:t>
          </a:r>
          <a:endParaRPr lang="fr-FR" dirty="0"/>
        </a:p>
      </dgm:t>
    </dgm:pt>
    <dgm:pt modelId="{2DE46616-9A50-4CC6-A94A-4BE1634B6D41}" type="parTrans" cxnId="{9E97F55B-68A7-4065-888C-26D6573195E9}">
      <dgm:prSet/>
      <dgm:spPr/>
      <dgm:t>
        <a:bodyPr/>
        <a:lstStyle/>
        <a:p>
          <a:endParaRPr lang="fr-FR"/>
        </a:p>
      </dgm:t>
    </dgm:pt>
    <dgm:pt modelId="{7343CB06-ADDC-45FC-9574-DC5713AA324F}" type="sibTrans" cxnId="{9E97F55B-68A7-4065-888C-26D6573195E9}">
      <dgm:prSet/>
      <dgm:spPr/>
      <dgm:t>
        <a:bodyPr/>
        <a:lstStyle/>
        <a:p>
          <a:endParaRPr lang="fr-FR"/>
        </a:p>
      </dgm:t>
    </dgm:pt>
    <dgm:pt modelId="{FCBF0958-4D3C-4272-87D2-7A3D517191D2}">
      <dgm:prSet phldrT="[Texte]"/>
      <dgm:spPr/>
      <dgm:t>
        <a:bodyPr/>
        <a:lstStyle/>
        <a:p>
          <a:r>
            <a:rPr lang="fr-FR" dirty="0" smtClean="0"/>
            <a:t>Interaction électromagnétique</a:t>
          </a:r>
          <a:endParaRPr lang="fr-FR" dirty="0"/>
        </a:p>
      </dgm:t>
    </dgm:pt>
    <dgm:pt modelId="{726ED521-F53B-4346-A50D-0FE5FC74F079}" type="parTrans" cxnId="{935EE7B1-5095-449C-8266-C0B7564F8B90}">
      <dgm:prSet/>
      <dgm:spPr/>
      <dgm:t>
        <a:bodyPr/>
        <a:lstStyle/>
        <a:p>
          <a:endParaRPr lang="fr-FR"/>
        </a:p>
      </dgm:t>
    </dgm:pt>
    <dgm:pt modelId="{DD0548A2-2C3D-47E1-A684-41126EC0DC0D}" type="sibTrans" cxnId="{935EE7B1-5095-449C-8266-C0B7564F8B90}">
      <dgm:prSet/>
      <dgm:spPr/>
      <dgm:t>
        <a:bodyPr/>
        <a:lstStyle/>
        <a:p>
          <a:endParaRPr lang="fr-FR"/>
        </a:p>
      </dgm:t>
    </dgm:pt>
    <dgm:pt modelId="{1C317093-B32C-4C68-B400-8C19562215D3}">
      <dgm:prSet phldrT="[Texte]"/>
      <dgm:spPr/>
      <dgm:t>
        <a:bodyPr/>
        <a:lstStyle/>
        <a:p>
          <a:r>
            <a:rPr lang="fr-FR" dirty="0" smtClean="0"/>
            <a:t>Interaction gravitationnelle</a:t>
          </a:r>
          <a:endParaRPr lang="fr-FR" dirty="0"/>
        </a:p>
      </dgm:t>
    </dgm:pt>
    <dgm:pt modelId="{DDE0A61F-6C96-406B-A218-E8EFAA01FA0E}" type="parTrans" cxnId="{7BAC81D7-A1B1-4D7C-A0B1-8A3EAFD7CEA9}">
      <dgm:prSet/>
      <dgm:spPr/>
      <dgm:t>
        <a:bodyPr/>
        <a:lstStyle/>
        <a:p>
          <a:endParaRPr lang="fr-FR"/>
        </a:p>
      </dgm:t>
    </dgm:pt>
    <dgm:pt modelId="{CDD95A31-6B4B-405C-81C9-F1F72963AA37}" type="sibTrans" cxnId="{7BAC81D7-A1B1-4D7C-A0B1-8A3EAFD7CEA9}">
      <dgm:prSet/>
      <dgm:spPr/>
      <dgm:t>
        <a:bodyPr/>
        <a:lstStyle/>
        <a:p>
          <a:endParaRPr lang="fr-FR"/>
        </a:p>
      </dgm:t>
    </dgm:pt>
    <dgm:pt modelId="{1E783F00-FD45-4B80-BC3B-5C482DBC0E8D}">
      <dgm:prSet phldrT="[Texte]"/>
      <dgm:spPr/>
      <dgm:t>
        <a:bodyPr/>
        <a:lstStyle/>
        <a:p>
          <a:r>
            <a:rPr lang="fr-FR" dirty="0" smtClean="0"/>
            <a:t>Interaction</a:t>
          </a:r>
        </a:p>
        <a:p>
          <a:r>
            <a:rPr lang="fr-FR" dirty="0" smtClean="0"/>
            <a:t>électromagnétique</a:t>
          </a:r>
          <a:endParaRPr lang="fr-FR" dirty="0"/>
        </a:p>
      </dgm:t>
    </dgm:pt>
    <dgm:pt modelId="{1D1220DD-246A-44C4-AD29-EF8214930B02}" type="parTrans" cxnId="{1C32A5BE-A657-4AAB-AB1B-AB99D328EEE2}">
      <dgm:prSet/>
      <dgm:spPr/>
      <dgm:t>
        <a:bodyPr/>
        <a:lstStyle/>
        <a:p>
          <a:endParaRPr lang="fr-FR"/>
        </a:p>
      </dgm:t>
    </dgm:pt>
    <dgm:pt modelId="{3544075A-CC1D-4EF1-9186-A5BB09E63420}" type="sibTrans" cxnId="{1C32A5BE-A657-4AAB-AB1B-AB99D328EEE2}">
      <dgm:prSet/>
      <dgm:spPr/>
      <dgm:t>
        <a:bodyPr/>
        <a:lstStyle/>
        <a:p>
          <a:endParaRPr lang="fr-FR"/>
        </a:p>
      </dgm:t>
    </dgm:pt>
    <dgm:pt modelId="{C6744059-E694-44D0-9BF3-1032CAC3CB04}">
      <dgm:prSet phldrT="[Texte]"/>
      <dgm:spPr/>
      <dgm:t>
        <a:bodyPr/>
        <a:lstStyle/>
        <a:p>
          <a:r>
            <a:rPr lang="fr-FR" dirty="0" smtClean="0"/>
            <a:t>Interactions forte et faible</a:t>
          </a:r>
          <a:endParaRPr lang="fr-FR" dirty="0"/>
        </a:p>
      </dgm:t>
    </dgm:pt>
    <dgm:pt modelId="{9135FBEC-B727-4803-92C6-3E9107944D0E}" type="parTrans" cxnId="{78962826-BB46-484B-8191-3000E54DFB2A}">
      <dgm:prSet/>
      <dgm:spPr/>
      <dgm:t>
        <a:bodyPr/>
        <a:lstStyle/>
        <a:p>
          <a:endParaRPr lang="fr-FR"/>
        </a:p>
      </dgm:t>
    </dgm:pt>
    <dgm:pt modelId="{9DBF2549-D000-41BF-85A8-04084399296A}" type="sibTrans" cxnId="{78962826-BB46-484B-8191-3000E54DFB2A}">
      <dgm:prSet/>
      <dgm:spPr/>
      <dgm:t>
        <a:bodyPr/>
        <a:lstStyle/>
        <a:p>
          <a:endParaRPr lang="fr-FR"/>
        </a:p>
      </dgm:t>
    </dgm:pt>
    <dgm:pt modelId="{018CD56D-0F65-47B3-BAEF-0C3A5917F5BC}">
      <dgm:prSet phldrT="[Texte]"/>
      <dgm:spPr/>
      <dgm:t>
        <a:bodyPr/>
        <a:lstStyle/>
        <a:p>
          <a:r>
            <a:rPr lang="fr-FR" dirty="0" smtClean="0"/>
            <a:t>Interactions forte et faible</a:t>
          </a:r>
          <a:endParaRPr lang="fr-FR" dirty="0"/>
        </a:p>
      </dgm:t>
    </dgm:pt>
    <dgm:pt modelId="{DB63619D-21CC-4F5B-A6FF-18BDC0149B3F}" type="parTrans" cxnId="{37F5642B-275B-4654-B1FE-AF64CA206340}">
      <dgm:prSet/>
      <dgm:spPr/>
      <dgm:t>
        <a:bodyPr/>
        <a:lstStyle/>
        <a:p>
          <a:endParaRPr lang="fr-FR"/>
        </a:p>
      </dgm:t>
    </dgm:pt>
    <dgm:pt modelId="{39573F22-32E2-4895-96A4-90DE6F56E181}" type="sibTrans" cxnId="{37F5642B-275B-4654-B1FE-AF64CA206340}">
      <dgm:prSet/>
      <dgm:spPr/>
      <dgm:t>
        <a:bodyPr/>
        <a:lstStyle/>
        <a:p>
          <a:endParaRPr lang="fr-FR"/>
        </a:p>
      </dgm:t>
    </dgm:pt>
    <dgm:pt modelId="{3A47BE77-4D57-484D-B3EC-D31BAF13657F}">
      <dgm:prSet phldrT="[Texte]"/>
      <dgm:spPr/>
      <dgm:t>
        <a:bodyPr/>
        <a:lstStyle/>
        <a:p>
          <a:r>
            <a:rPr lang="fr-FR" dirty="0" smtClean="0"/>
            <a:t>Portée entre 10</a:t>
          </a:r>
          <a:r>
            <a:rPr lang="fr-FR" baseline="30000" dirty="0" smtClean="0"/>
            <a:t>-10 </a:t>
          </a:r>
          <a:r>
            <a:rPr lang="fr-FR" baseline="0" dirty="0" smtClean="0"/>
            <a:t>et 1 m</a:t>
          </a:r>
          <a:endParaRPr lang="fr-FR" dirty="0"/>
        </a:p>
      </dgm:t>
    </dgm:pt>
    <dgm:pt modelId="{78A30E4B-7A63-4EC8-9D31-397360258EBF}" type="parTrans" cxnId="{CCA47209-A38E-4314-9E2A-1857E784E157}">
      <dgm:prSet/>
      <dgm:spPr/>
      <dgm:t>
        <a:bodyPr/>
        <a:lstStyle/>
        <a:p>
          <a:endParaRPr lang="fr-FR"/>
        </a:p>
      </dgm:t>
    </dgm:pt>
    <dgm:pt modelId="{A40FB83A-EFE1-4469-AEEB-383111416CB8}" type="sibTrans" cxnId="{CCA47209-A38E-4314-9E2A-1857E784E157}">
      <dgm:prSet/>
      <dgm:spPr/>
      <dgm:t>
        <a:bodyPr/>
        <a:lstStyle/>
        <a:p>
          <a:endParaRPr lang="fr-FR"/>
        </a:p>
      </dgm:t>
    </dgm:pt>
    <dgm:pt modelId="{94E736D2-DA02-4CA1-9C3A-4FCB649A0697}">
      <dgm:prSet phldrT="[Texte]"/>
      <dgm:spPr/>
      <dgm:t>
        <a:bodyPr/>
        <a:lstStyle/>
        <a:p>
          <a:r>
            <a:rPr lang="fr-FR" dirty="0" smtClean="0"/>
            <a:t>Masses  faibles</a:t>
          </a:r>
          <a:endParaRPr lang="fr-FR" dirty="0"/>
        </a:p>
      </dgm:t>
    </dgm:pt>
    <dgm:pt modelId="{72F63438-AFC5-4B20-B75E-FCB6A96BD6AF}" type="parTrans" cxnId="{938FB134-5A68-43AB-947E-159F7A8F3A7D}">
      <dgm:prSet/>
      <dgm:spPr/>
      <dgm:t>
        <a:bodyPr/>
        <a:lstStyle/>
        <a:p>
          <a:endParaRPr lang="fr-FR"/>
        </a:p>
      </dgm:t>
    </dgm:pt>
    <dgm:pt modelId="{4FCA33A1-DF1C-4FF2-A22C-F6C1B36BD2CB}" type="sibTrans" cxnId="{938FB134-5A68-43AB-947E-159F7A8F3A7D}">
      <dgm:prSet/>
      <dgm:spPr/>
      <dgm:t>
        <a:bodyPr/>
        <a:lstStyle/>
        <a:p>
          <a:endParaRPr lang="fr-FR"/>
        </a:p>
      </dgm:t>
    </dgm:pt>
    <dgm:pt modelId="{24B7C41C-F7D2-4279-AA34-A10DEDCB9EC6}">
      <dgm:prSet phldrT="[Texte]"/>
      <dgm:spPr/>
      <dgm:t>
        <a:bodyPr/>
        <a:lstStyle/>
        <a:p>
          <a:r>
            <a:rPr lang="fr-FR" dirty="0" smtClean="0"/>
            <a:t>Interactions possibles</a:t>
          </a:r>
          <a:endParaRPr lang="fr-FR" dirty="0"/>
        </a:p>
      </dgm:t>
    </dgm:pt>
    <dgm:pt modelId="{1CADB06B-B667-4ADA-BD64-B7E1CA8947C6}" type="parTrans" cxnId="{E39B4D05-9ACE-4513-9240-D82F879271DA}">
      <dgm:prSet/>
      <dgm:spPr/>
      <dgm:t>
        <a:bodyPr/>
        <a:lstStyle/>
        <a:p>
          <a:endParaRPr lang="fr-FR"/>
        </a:p>
      </dgm:t>
    </dgm:pt>
    <dgm:pt modelId="{6CD93330-5C85-4DBB-B6C8-07FDF358ABF2}" type="sibTrans" cxnId="{E39B4D05-9ACE-4513-9240-D82F879271DA}">
      <dgm:prSet/>
      <dgm:spPr/>
      <dgm:t>
        <a:bodyPr/>
        <a:lstStyle/>
        <a:p>
          <a:endParaRPr lang="fr-FR"/>
        </a:p>
      </dgm:t>
    </dgm:pt>
    <dgm:pt modelId="{780BE45A-C21C-4144-B639-ECCF72302B6D}" type="pres">
      <dgm:prSet presAssocID="{14E0798C-8F7F-4C2A-AFF9-6665914556C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22B620B-4A11-42E6-B91F-2681ECC624C5}" type="pres">
      <dgm:prSet presAssocID="{14E0798C-8F7F-4C2A-AFF9-6665914556CE}" presName="hierFlow" presStyleCnt="0"/>
      <dgm:spPr/>
    </dgm:pt>
    <dgm:pt modelId="{1371078F-0D50-4B56-B277-2013B80FAF01}" type="pres">
      <dgm:prSet presAssocID="{14E0798C-8F7F-4C2A-AFF9-6665914556CE}" presName="firstBuf" presStyleCnt="0"/>
      <dgm:spPr/>
    </dgm:pt>
    <dgm:pt modelId="{EB646726-989A-404D-A764-42C980252AA8}" type="pres">
      <dgm:prSet presAssocID="{14E0798C-8F7F-4C2A-AFF9-6665914556C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9F3A63A-C6FA-4DDC-A6BF-6CFC94679A92}" type="pres">
      <dgm:prSet presAssocID="{B601C42A-AE62-457F-8E38-4AE2E0A297F7}" presName="Name14" presStyleCnt="0"/>
      <dgm:spPr/>
    </dgm:pt>
    <dgm:pt modelId="{6EF785B0-8AD4-4A14-A3DF-46E0C0B1130F}" type="pres">
      <dgm:prSet presAssocID="{B601C42A-AE62-457F-8E38-4AE2E0A297F7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BDD3D91-B5AC-4FD7-B035-6C16279E0242}" type="pres">
      <dgm:prSet presAssocID="{B601C42A-AE62-457F-8E38-4AE2E0A297F7}" presName="hierChild2" presStyleCnt="0"/>
      <dgm:spPr/>
    </dgm:pt>
    <dgm:pt modelId="{3B375FB3-04DC-4CE8-A254-BC322CBC5412}" type="pres">
      <dgm:prSet presAssocID="{726ED521-F53B-4346-A50D-0FE5FC74F079}" presName="Name19" presStyleLbl="parChTrans1D2" presStyleIdx="0" presStyleCnt="2"/>
      <dgm:spPr/>
      <dgm:t>
        <a:bodyPr/>
        <a:lstStyle/>
        <a:p>
          <a:endParaRPr lang="fr-FR"/>
        </a:p>
      </dgm:t>
    </dgm:pt>
    <dgm:pt modelId="{0BD0AF5A-6642-40A8-A167-6F436905195F}" type="pres">
      <dgm:prSet presAssocID="{FCBF0958-4D3C-4272-87D2-7A3D517191D2}" presName="Name21" presStyleCnt="0"/>
      <dgm:spPr/>
    </dgm:pt>
    <dgm:pt modelId="{BD9B724C-6B03-4F3F-BD71-F1CD1C087BCA}" type="pres">
      <dgm:prSet presAssocID="{FCBF0958-4D3C-4272-87D2-7A3D517191D2}" presName="level2Shape" presStyleLbl="node2" presStyleIdx="0" presStyleCnt="2"/>
      <dgm:spPr/>
      <dgm:t>
        <a:bodyPr/>
        <a:lstStyle/>
        <a:p>
          <a:endParaRPr lang="fr-FR"/>
        </a:p>
      </dgm:t>
    </dgm:pt>
    <dgm:pt modelId="{31B71CF1-9442-4F7E-8B08-639F095BDC73}" type="pres">
      <dgm:prSet presAssocID="{FCBF0958-4D3C-4272-87D2-7A3D517191D2}" presName="hierChild3" presStyleCnt="0"/>
      <dgm:spPr/>
    </dgm:pt>
    <dgm:pt modelId="{F3DADA70-2182-47D2-A3A8-521FD12E47BC}" type="pres">
      <dgm:prSet presAssocID="{DDE0A61F-6C96-406B-A218-E8EFAA01FA0E}" presName="Name19" presStyleLbl="parChTrans1D3" presStyleIdx="0" presStyleCnt="3"/>
      <dgm:spPr/>
      <dgm:t>
        <a:bodyPr/>
        <a:lstStyle/>
        <a:p>
          <a:endParaRPr lang="fr-FR"/>
        </a:p>
      </dgm:t>
    </dgm:pt>
    <dgm:pt modelId="{227702D8-75D4-41F9-83F3-87814B2C0089}" type="pres">
      <dgm:prSet presAssocID="{1C317093-B32C-4C68-B400-8C19562215D3}" presName="Name21" presStyleCnt="0"/>
      <dgm:spPr/>
    </dgm:pt>
    <dgm:pt modelId="{11CCBEA3-B690-4BEC-A1AA-384E4E6E0BD5}" type="pres">
      <dgm:prSet presAssocID="{1C317093-B32C-4C68-B400-8C19562215D3}" presName="level2Shape" presStyleLbl="node3" presStyleIdx="0" presStyleCnt="3"/>
      <dgm:spPr/>
      <dgm:t>
        <a:bodyPr/>
        <a:lstStyle/>
        <a:p>
          <a:endParaRPr lang="fr-FR"/>
        </a:p>
      </dgm:t>
    </dgm:pt>
    <dgm:pt modelId="{C9412961-63F6-4056-8588-0ED31466FC40}" type="pres">
      <dgm:prSet presAssocID="{1C317093-B32C-4C68-B400-8C19562215D3}" presName="hierChild3" presStyleCnt="0"/>
      <dgm:spPr/>
    </dgm:pt>
    <dgm:pt modelId="{3E119A0A-A9E0-45FF-86B4-CDA42B73B313}" type="pres">
      <dgm:prSet presAssocID="{1D1220DD-246A-44C4-AD29-EF8214930B02}" presName="Name19" presStyleLbl="parChTrans1D3" presStyleIdx="1" presStyleCnt="3"/>
      <dgm:spPr/>
      <dgm:t>
        <a:bodyPr/>
        <a:lstStyle/>
        <a:p>
          <a:endParaRPr lang="fr-FR"/>
        </a:p>
      </dgm:t>
    </dgm:pt>
    <dgm:pt modelId="{8D141AF3-DBC3-41A4-9DC7-AFABA86D9857}" type="pres">
      <dgm:prSet presAssocID="{1E783F00-FD45-4B80-BC3B-5C482DBC0E8D}" presName="Name21" presStyleCnt="0"/>
      <dgm:spPr/>
    </dgm:pt>
    <dgm:pt modelId="{30273AC3-CAEB-41BE-9D0E-D848854F7E87}" type="pres">
      <dgm:prSet presAssocID="{1E783F00-FD45-4B80-BC3B-5C482DBC0E8D}" presName="level2Shape" presStyleLbl="node3" presStyleIdx="1" presStyleCnt="3"/>
      <dgm:spPr/>
      <dgm:t>
        <a:bodyPr/>
        <a:lstStyle/>
        <a:p>
          <a:endParaRPr lang="fr-FR"/>
        </a:p>
      </dgm:t>
    </dgm:pt>
    <dgm:pt modelId="{FA8FAC77-028A-4AF5-B3BB-51CCC3315FD9}" type="pres">
      <dgm:prSet presAssocID="{1E783F00-FD45-4B80-BC3B-5C482DBC0E8D}" presName="hierChild3" presStyleCnt="0"/>
      <dgm:spPr/>
    </dgm:pt>
    <dgm:pt modelId="{084F30C4-1E47-4095-9CED-EAF7581095DC}" type="pres">
      <dgm:prSet presAssocID="{9135FBEC-B727-4803-92C6-3E9107944D0E}" presName="Name19" presStyleLbl="parChTrans1D2" presStyleIdx="1" presStyleCnt="2"/>
      <dgm:spPr/>
      <dgm:t>
        <a:bodyPr/>
        <a:lstStyle/>
        <a:p>
          <a:endParaRPr lang="fr-FR"/>
        </a:p>
      </dgm:t>
    </dgm:pt>
    <dgm:pt modelId="{FD4CD309-6173-4A62-8F6F-E2B9C9564D46}" type="pres">
      <dgm:prSet presAssocID="{C6744059-E694-44D0-9BF3-1032CAC3CB04}" presName="Name21" presStyleCnt="0"/>
      <dgm:spPr/>
    </dgm:pt>
    <dgm:pt modelId="{131A245C-66D4-48C5-B574-4E280A14067B}" type="pres">
      <dgm:prSet presAssocID="{C6744059-E694-44D0-9BF3-1032CAC3CB04}" presName="level2Shape" presStyleLbl="node2" presStyleIdx="1" presStyleCnt="2"/>
      <dgm:spPr/>
      <dgm:t>
        <a:bodyPr/>
        <a:lstStyle/>
        <a:p>
          <a:endParaRPr lang="fr-FR"/>
        </a:p>
      </dgm:t>
    </dgm:pt>
    <dgm:pt modelId="{625C0294-0512-497A-94FF-485C53E11F66}" type="pres">
      <dgm:prSet presAssocID="{C6744059-E694-44D0-9BF3-1032CAC3CB04}" presName="hierChild3" presStyleCnt="0"/>
      <dgm:spPr/>
    </dgm:pt>
    <dgm:pt modelId="{3426C08E-1DC6-46A0-8EEB-DECBE649EEA6}" type="pres">
      <dgm:prSet presAssocID="{DB63619D-21CC-4F5B-A6FF-18BDC0149B3F}" presName="Name19" presStyleLbl="parChTrans1D3" presStyleIdx="2" presStyleCnt="3"/>
      <dgm:spPr/>
      <dgm:t>
        <a:bodyPr/>
        <a:lstStyle/>
        <a:p>
          <a:endParaRPr lang="fr-FR"/>
        </a:p>
      </dgm:t>
    </dgm:pt>
    <dgm:pt modelId="{AD4C4177-9EDD-4F87-8089-4990DE6BE86B}" type="pres">
      <dgm:prSet presAssocID="{018CD56D-0F65-47B3-BAEF-0C3A5917F5BC}" presName="Name21" presStyleCnt="0"/>
      <dgm:spPr/>
    </dgm:pt>
    <dgm:pt modelId="{E5E2AD7E-C04E-43F8-911D-01D9137428FB}" type="pres">
      <dgm:prSet presAssocID="{018CD56D-0F65-47B3-BAEF-0C3A5917F5BC}" presName="level2Shape" presStyleLbl="node3" presStyleIdx="2" presStyleCnt="3"/>
      <dgm:spPr/>
      <dgm:t>
        <a:bodyPr/>
        <a:lstStyle/>
        <a:p>
          <a:endParaRPr lang="fr-FR"/>
        </a:p>
      </dgm:t>
    </dgm:pt>
    <dgm:pt modelId="{E2837595-6896-4538-9E07-4A2447C10016}" type="pres">
      <dgm:prSet presAssocID="{018CD56D-0F65-47B3-BAEF-0C3A5917F5BC}" presName="hierChild3" presStyleCnt="0"/>
      <dgm:spPr/>
    </dgm:pt>
    <dgm:pt modelId="{0D74C9CD-10FB-49EA-8728-BA37C21BE88C}" type="pres">
      <dgm:prSet presAssocID="{14E0798C-8F7F-4C2A-AFF9-6665914556CE}" presName="bgShapesFlow" presStyleCnt="0"/>
      <dgm:spPr/>
    </dgm:pt>
    <dgm:pt modelId="{4CA5FD7C-8E48-4842-B544-4EBDF6DC84D0}" type="pres">
      <dgm:prSet presAssocID="{3A47BE77-4D57-484D-B3EC-D31BAF13657F}" presName="rectComp" presStyleCnt="0"/>
      <dgm:spPr/>
    </dgm:pt>
    <dgm:pt modelId="{B082D989-3BEC-4E1A-9040-8784D56C0E7F}" type="pres">
      <dgm:prSet presAssocID="{3A47BE77-4D57-484D-B3EC-D31BAF13657F}" presName="bgRect" presStyleLbl="bgShp" presStyleIdx="0" presStyleCnt="3"/>
      <dgm:spPr/>
      <dgm:t>
        <a:bodyPr/>
        <a:lstStyle/>
        <a:p>
          <a:endParaRPr lang="fr-FR"/>
        </a:p>
      </dgm:t>
    </dgm:pt>
    <dgm:pt modelId="{73C64302-36D7-4EC6-A960-66577AF250DF}" type="pres">
      <dgm:prSet presAssocID="{3A47BE77-4D57-484D-B3EC-D31BAF13657F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FCF0AA9-B78E-41A2-A4C3-8A4D0F8DD82C}" type="pres">
      <dgm:prSet presAssocID="{3A47BE77-4D57-484D-B3EC-D31BAF13657F}" presName="spComp" presStyleCnt="0"/>
      <dgm:spPr/>
    </dgm:pt>
    <dgm:pt modelId="{4BF3C93F-9E2F-430E-84AF-E3A5581CCF1F}" type="pres">
      <dgm:prSet presAssocID="{3A47BE77-4D57-484D-B3EC-D31BAF13657F}" presName="vSp" presStyleCnt="0"/>
      <dgm:spPr/>
    </dgm:pt>
    <dgm:pt modelId="{3D45A5B6-7220-435D-96F9-8B25DC611EC9}" type="pres">
      <dgm:prSet presAssocID="{94E736D2-DA02-4CA1-9C3A-4FCB649A0697}" presName="rectComp" presStyleCnt="0"/>
      <dgm:spPr/>
    </dgm:pt>
    <dgm:pt modelId="{10E13706-22E3-4A52-8D86-E4FBDD4BDD97}" type="pres">
      <dgm:prSet presAssocID="{94E736D2-DA02-4CA1-9C3A-4FCB649A0697}" presName="bgRect" presStyleLbl="bgShp" presStyleIdx="1" presStyleCnt="3"/>
      <dgm:spPr/>
      <dgm:t>
        <a:bodyPr/>
        <a:lstStyle/>
        <a:p>
          <a:endParaRPr lang="fr-FR"/>
        </a:p>
      </dgm:t>
    </dgm:pt>
    <dgm:pt modelId="{7B1B67FA-1026-4174-89F6-0BBD5B885F19}" type="pres">
      <dgm:prSet presAssocID="{94E736D2-DA02-4CA1-9C3A-4FCB649A0697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769C89-F227-40D2-99ED-EF9BC748EF9B}" type="pres">
      <dgm:prSet presAssocID="{94E736D2-DA02-4CA1-9C3A-4FCB649A0697}" presName="spComp" presStyleCnt="0"/>
      <dgm:spPr/>
    </dgm:pt>
    <dgm:pt modelId="{21F71EE3-8796-4F91-9C41-830899BA1CA7}" type="pres">
      <dgm:prSet presAssocID="{94E736D2-DA02-4CA1-9C3A-4FCB649A0697}" presName="vSp" presStyleCnt="0"/>
      <dgm:spPr/>
    </dgm:pt>
    <dgm:pt modelId="{AEB133E0-8A9B-432D-8121-3A7BDC9B9DAF}" type="pres">
      <dgm:prSet presAssocID="{24B7C41C-F7D2-4279-AA34-A10DEDCB9EC6}" presName="rectComp" presStyleCnt="0"/>
      <dgm:spPr/>
    </dgm:pt>
    <dgm:pt modelId="{381E9C4E-B572-4E77-BA73-3E97E73343E3}" type="pres">
      <dgm:prSet presAssocID="{24B7C41C-F7D2-4279-AA34-A10DEDCB9EC6}" presName="bgRect" presStyleLbl="bgShp" presStyleIdx="2" presStyleCnt="3"/>
      <dgm:spPr/>
      <dgm:t>
        <a:bodyPr/>
        <a:lstStyle/>
        <a:p>
          <a:endParaRPr lang="fr-FR"/>
        </a:p>
      </dgm:t>
    </dgm:pt>
    <dgm:pt modelId="{55781F66-F152-4463-9E8A-D29714839FF6}" type="pres">
      <dgm:prSet presAssocID="{24B7C41C-F7D2-4279-AA34-A10DEDCB9EC6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EC60AA9-2050-4DD9-AEF5-D46C6811F87F}" type="presOf" srcId="{1C317093-B32C-4C68-B400-8C19562215D3}" destId="{11CCBEA3-B690-4BEC-A1AA-384E4E6E0BD5}" srcOrd="0" destOrd="0" presId="urn:microsoft.com/office/officeart/2005/8/layout/hierarchy6"/>
    <dgm:cxn modelId="{35E7231E-73A8-49AD-AC3D-442B8B35A997}" type="presOf" srcId="{24B7C41C-F7D2-4279-AA34-A10DEDCB9EC6}" destId="{381E9C4E-B572-4E77-BA73-3E97E73343E3}" srcOrd="0" destOrd="0" presId="urn:microsoft.com/office/officeart/2005/8/layout/hierarchy6"/>
    <dgm:cxn modelId="{AF7029AC-1A3E-45B2-951F-7953721A7B89}" type="presOf" srcId="{FCBF0958-4D3C-4272-87D2-7A3D517191D2}" destId="{BD9B724C-6B03-4F3F-BD71-F1CD1C087BCA}" srcOrd="0" destOrd="0" presId="urn:microsoft.com/office/officeart/2005/8/layout/hierarchy6"/>
    <dgm:cxn modelId="{F7BD9E4E-6600-4779-8BA3-6E5AC19CCD67}" type="presOf" srcId="{DDE0A61F-6C96-406B-A218-E8EFAA01FA0E}" destId="{F3DADA70-2182-47D2-A3A8-521FD12E47BC}" srcOrd="0" destOrd="0" presId="urn:microsoft.com/office/officeart/2005/8/layout/hierarchy6"/>
    <dgm:cxn modelId="{5F3863DD-AB2B-41CA-8661-EA7A101E40EC}" type="presOf" srcId="{018CD56D-0F65-47B3-BAEF-0C3A5917F5BC}" destId="{E5E2AD7E-C04E-43F8-911D-01D9137428FB}" srcOrd="0" destOrd="0" presId="urn:microsoft.com/office/officeart/2005/8/layout/hierarchy6"/>
    <dgm:cxn modelId="{4EAE70B3-B9B6-4DDA-B1C3-150C5EA19279}" type="presOf" srcId="{3A47BE77-4D57-484D-B3EC-D31BAF13657F}" destId="{73C64302-36D7-4EC6-A960-66577AF250DF}" srcOrd="1" destOrd="0" presId="urn:microsoft.com/office/officeart/2005/8/layout/hierarchy6"/>
    <dgm:cxn modelId="{78962826-BB46-484B-8191-3000E54DFB2A}" srcId="{B601C42A-AE62-457F-8E38-4AE2E0A297F7}" destId="{C6744059-E694-44D0-9BF3-1032CAC3CB04}" srcOrd="1" destOrd="0" parTransId="{9135FBEC-B727-4803-92C6-3E9107944D0E}" sibTransId="{9DBF2549-D000-41BF-85A8-04084399296A}"/>
    <dgm:cxn modelId="{169EFF29-240D-42BF-9864-778F49D053B4}" type="presOf" srcId="{9135FBEC-B727-4803-92C6-3E9107944D0E}" destId="{084F30C4-1E47-4095-9CED-EAF7581095DC}" srcOrd="0" destOrd="0" presId="urn:microsoft.com/office/officeart/2005/8/layout/hierarchy6"/>
    <dgm:cxn modelId="{37F5642B-275B-4654-B1FE-AF64CA206340}" srcId="{C6744059-E694-44D0-9BF3-1032CAC3CB04}" destId="{018CD56D-0F65-47B3-BAEF-0C3A5917F5BC}" srcOrd="0" destOrd="0" parTransId="{DB63619D-21CC-4F5B-A6FF-18BDC0149B3F}" sibTransId="{39573F22-32E2-4895-96A4-90DE6F56E181}"/>
    <dgm:cxn modelId="{39B0D5BD-52B1-4F84-9B01-F5F49EEB1C64}" type="presOf" srcId="{24B7C41C-F7D2-4279-AA34-A10DEDCB9EC6}" destId="{55781F66-F152-4463-9E8A-D29714839FF6}" srcOrd="1" destOrd="0" presId="urn:microsoft.com/office/officeart/2005/8/layout/hierarchy6"/>
    <dgm:cxn modelId="{1C32A5BE-A657-4AAB-AB1B-AB99D328EEE2}" srcId="{FCBF0958-4D3C-4272-87D2-7A3D517191D2}" destId="{1E783F00-FD45-4B80-BC3B-5C482DBC0E8D}" srcOrd="1" destOrd="0" parTransId="{1D1220DD-246A-44C4-AD29-EF8214930B02}" sibTransId="{3544075A-CC1D-4EF1-9186-A5BB09E63420}"/>
    <dgm:cxn modelId="{9E97F55B-68A7-4065-888C-26D6573195E9}" srcId="{14E0798C-8F7F-4C2A-AFF9-6665914556CE}" destId="{B601C42A-AE62-457F-8E38-4AE2E0A297F7}" srcOrd="0" destOrd="0" parTransId="{2DE46616-9A50-4CC6-A94A-4BE1634B6D41}" sibTransId="{7343CB06-ADDC-45FC-9574-DC5713AA324F}"/>
    <dgm:cxn modelId="{F7240F9D-39ED-4634-BDD7-A4DCAD0C4421}" type="presOf" srcId="{C6744059-E694-44D0-9BF3-1032CAC3CB04}" destId="{131A245C-66D4-48C5-B574-4E280A14067B}" srcOrd="0" destOrd="0" presId="urn:microsoft.com/office/officeart/2005/8/layout/hierarchy6"/>
    <dgm:cxn modelId="{CCA47209-A38E-4314-9E2A-1857E784E157}" srcId="{14E0798C-8F7F-4C2A-AFF9-6665914556CE}" destId="{3A47BE77-4D57-484D-B3EC-D31BAF13657F}" srcOrd="1" destOrd="0" parTransId="{78A30E4B-7A63-4EC8-9D31-397360258EBF}" sibTransId="{A40FB83A-EFE1-4469-AEEB-383111416CB8}"/>
    <dgm:cxn modelId="{8DE50151-9273-4B45-96E7-671E030240C3}" type="presOf" srcId="{94E736D2-DA02-4CA1-9C3A-4FCB649A0697}" destId="{7B1B67FA-1026-4174-89F6-0BBD5B885F19}" srcOrd="1" destOrd="0" presId="urn:microsoft.com/office/officeart/2005/8/layout/hierarchy6"/>
    <dgm:cxn modelId="{935EE7B1-5095-449C-8266-C0B7564F8B90}" srcId="{B601C42A-AE62-457F-8E38-4AE2E0A297F7}" destId="{FCBF0958-4D3C-4272-87D2-7A3D517191D2}" srcOrd="0" destOrd="0" parTransId="{726ED521-F53B-4346-A50D-0FE5FC74F079}" sibTransId="{DD0548A2-2C3D-47E1-A684-41126EC0DC0D}"/>
    <dgm:cxn modelId="{0039DD07-F921-4161-A7D6-B269643B4395}" type="presOf" srcId="{B601C42A-AE62-457F-8E38-4AE2E0A297F7}" destId="{6EF785B0-8AD4-4A14-A3DF-46E0C0B1130F}" srcOrd="0" destOrd="0" presId="urn:microsoft.com/office/officeart/2005/8/layout/hierarchy6"/>
    <dgm:cxn modelId="{3494752B-D27F-44D3-A085-4460B118D609}" type="presOf" srcId="{3A47BE77-4D57-484D-B3EC-D31BAF13657F}" destId="{B082D989-3BEC-4E1A-9040-8784D56C0E7F}" srcOrd="0" destOrd="0" presId="urn:microsoft.com/office/officeart/2005/8/layout/hierarchy6"/>
    <dgm:cxn modelId="{65CD5440-16AC-474F-B673-5BC64FD1FDC8}" type="presOf" srcId="{DB63619D-21CC-4F5B-A6FF-18BDC0149B3F}" destId="{3426C08E-1DC6-46A0-8EEB-DECBE649EEA6}" srcOrd="0" destOrd="0" presId="urn:microsoft.com/office/officeart/2005/8/layout/hierarchy6"/>
    <dgm:cxn modelId="{A722C949-A53E-45BA-882E-E8F333D74577}" type="presOf" srcId="{94E736D2-DA02-4CA1-9C3A-4FCB649A0697}" destId="{10E13706-22E3-4A52-8D86-E4FBDD4BDD97}" srcOrd="0" destOrd="0" presId="urn:microsoft.com/office/officeart/2005/8/layout/hierarchy6"/>
    <dgm:cxn modelId="{28CF4833-147B-46D5-A8F5-81C5C8F85935}" type="presOf" srcId="{726ED521-F53B-4346-A50D-0FE5FC74F079}" destId="{3B375FB3-04DC-4CE8-A254-BC322CBC5412}" srcOrd="0" destOrd="0" presId="urn:microsoft.com/office/officeart/2005/8/layout/hierarchy6"/>
    <dgm:cxn modelId="{7BAC81D7-A1B1-4D7C-A0B1-8A3EAFD7CEA9}" srcId="{FCBF0958-4D3C-4272-87D2-7A3D517191D2}" destId="{1C317093-B32C-4C68-B400-8C19562215D3}" srcOrd="0" destOrd="0" parTransId="{DDE0A61F-6C96-406B-A218-E8EFAA01FA0E}" sibTransId="{CDD95A31-6B4B-405C-81C9-F1F72963AA37}"/>
    <dgm:cxn modelId="{36105105-0C85-4BAB-AA5A-AB11671F8C05}" type="presOf" srcId="{1E783F00-FD45-4B80-BC3B-5C482DBC0E8D}" destId="{30273AC3-CAEB-41BE-9D0E-D848854F7E87}" srcOrd="0" destOrd="0" presId="urn:microsoft.com/office/officeart/2005/8/layout/hierarchy6"/>
    <dgm:cxn modelId="{E553C06D-D1D4-40E0-9862-A2644C424E1F}" type="presOf" srcId="{1D1220DD-246A-44C4-AD29-EF8214930B02}" destId="{3E119A0A-A9E0-45FF-86B4-CDA42B73B313}" srcOrd="0" destOrd="0" presId="urn:microsoft.com/office/officeart/2005/8/layout/hierarchy6"/>
    <dgm:cxn modelId="{938FB134-5A68-43AB-947E-159F7A8F3A7D}" srcId="{14E0798C-8F7F-4C2A-AFF9-6665914556CE}" destId="{94E736D2-DA02-4CA1-9C3A-4FCB649A0697}" srcOrd="2" destOrd="0" parTransId="{72F63438-AFC5-4B20-B75E-FCB6A96BD6AF}" sibTransId="{4FCA33A1-DF1C-4FF2-A22C-F6C1B36BD2CB}"/>
    <dgm:cxn modelId="{A35A4BB8-41C2-4FD7-8DBE-1DA4298FCE2A}" type="presOf" srcId="{14E0798C-8F7F-4C2A-AFF9-6665914556CE}" destId="{780BE45A-C21C-4144-B639-ECCF72302B6D}" srcOrd="0" destOrd="0" presId="urn:microsoft.com/office/officeart/2005/8/layout/hierarchy6"/>
    <dgm:cxn modelId="{E39B4D05-9ACE-4513-9240-D82F879271DA}" srcId="{14E0798C-8F7F-4C2A-AFF9-6665914556CE}" destId="{24B7C41C-F7D2-4279-AA34-A10DEDCB9EC6}" srcOrd="3" destOrd="0" parTransId="{1CADB06B-B667-4ADA-BD64-B7E1CA8947C6}" sibTransId="{6CD93330-5C85-4DBB-B6C8-07FDF358ABF2}"/>
    <dgm:cxn modelId="{A16D36DD-92B3-4446-81DE-B433BF8CF9C7}" type="presParOf" srcId="{780BE45A-C21C-4144-B639-ECCF72302B6D}" destId="{F22B620B-4A11-42E6-B91F-2681ECC624C5}" srcOrd="0" destOrd="0" presId="urn:microsoft.com/office/officeart/2005/8/layout/hierarchy6"/>
    <dgm:cxn modelId="{AF22CA39-91C9-4B53-80CD-5420C7EB10D5}" type="presParOf" srcId="{F22B620B-4A11-42E6-B91F-2681ECC624C5}" destId="{1371078F-0D50-4B56-B277-2013B80FAF01}" srcOrd="0" destOrd="0" presId="urn:microsoft.com/office/officeart/2005/8/layout/hierarchy6"/>
    <dgm:cxn modelId="{5622DF97-7AAF-4961-89A8-768B51DAAD70}" type="presParOf" srcId="{F22B620B-4A11-42E6-B91F-2681ECC624C5}" destId="{EB646726-989A-404D-A764-42C980252AA8}" srcOrd="1" destOrd="0" presId="urn:microsoft.com/office/officeart/2005/8/layout/hierarchy6"/>
    <dgm:cxn modelId="{47A0EE82-15FC-43CE-8510-1BE7A10951B7}" type="presParOf" srcId="{EB646726-989A-404D-A764-42C980252AA8}" destId="{89F3A63A-C6FA-4DDC-A6BF-6CFC94679A92}" srcOrd="0" destOrd="0" presId="urn:microsoft.com/office/officeart/2005/8/layout/hierarchy6"/>
    <dgm:cxn modelId="{47D829FD-5821-4FD7-9EA3-62454E243ED3}" type="presParOf" srcId="{89F3A63A-C6FA-4DDC-A6BF-6CFC94679A92}" destId="{6EF785B0-8AD4-4A14-A3DF-46E0C0B1130F}" srcOrd="0" destOrd="0" presId="urn:microsoft.com/office/officeart/2005/8/layout/hierarchy6"/>
    <dgm:cxn modelId="{CE83F318-7BF1-4C8D-9743-DEE2DE99C7ED}" type="presParOf" srcId="{89F3A63A-C6FA-4DDC-A6BF-6CFC94679A92}" destId="{CBDD3D91-B5AC-4FD7-B035-6C16279E0242}" srcOrd="1" destOrd="0" presId="urn:microsoft.com/office/officeart/2005/8/layout/hierarchy6"/>
    <dgm:cxn modelId="{F9EC1DDF-8675-4978-8D05-D36B4E5B67BA}" type="presParOf" srcId="{CBDD3D91-B5AC-4FD7-B035-6C16279E0242}" destId="{3B375FB3-04DC-4CE8-A254-BC322CBC5412}" srcOrd="0" destOrd="0" presId="urn:microsoft.com/office/officeart/2005/8/layout/hierarchy6"/>
    <dgm:cxn modelId="{8EDE5AE1-2226-493B-83FF-218F1CAB4E5A}" type="presParOf" srcId="{CBDD3D91-B5AC-4FD7-B035-6C16279E0242}" destId="{0BD0AF5A-6642-40A8-A167-6F436905195F}" srcOrd="1" destOrd="0" presId="urn:microsoft.com/office/officeart/2005/8/layout/hierarchy6"/>
    <dgm:cxn modelId="{FF3AF6F2-27BC-47B8-A53D-E910EBE47E91}" type="presParOf" srcId="{0BD0AF5A-6642-40A8-A167-6F436905195F}" destId="{BD9B724C-6B03-4F3F-BD71-F1CD1C087BCA}" srcOrd="0" destOrd="0" presId="urn:microsoft.com/office/officeart/2005/8/layout/hierarchy6"/>
    <dgm:cxn modelId="{E4D98C45-AFA9-4728-9404-89E07871200A}" type="presParOf" srcId="{0BD0AF5A-6642-40A8-A167-6F436905195F}" destId="{31B71CF1-9442-4F7E-8B08-639F095BDC73}" srcOrd="1" destOrd="0" presId="urn:microsoft.com/office/officeart/2005/8/layout/hierarchy6"/>
    <dgm:cxn modelId="{CEBB10F5-71C9-4595-BB57-C477AEC83475}" type="presParOf" srcId="{31B71CF1-9442-4F7E-8B08-639F095BDC73}" destId="{F3DADA70-2182-47D2-A3A8-521FD12E47BC}" srcOrd="0" destOrd="0" presId="urn:microsoft.com/office/officeart/2005/8/layout/hierarchy6"/>
    <dgm:cxn modelId="{4C2F7758-1FA7-4BBC-B0E3-BE8162D69B11}" type="presParOf" srcId="{31B71CF1-9442-4F7E-8B08-639F095BDC73}" destId="{227702D8-75D4-41F9-83F3-87814B2C0089}" srcOrd="1" destOrd="0" presId="urn:microsoft.com/office/officeart/2005/8/layout/hierarchy6"/>
    <dgm:cxn modelId="{E2FAD3F3-7D33-4C4B-BB13-E8944D637F77}" type="presParOf" srcId="{227702D8-75D4-41F9-83F3-87814B2C0089}" destId="{11CCBEA3-B690-4BEC-A1AA-384E4E6E0BD5}" srcOrd="0" destOrd="0" presId="urn:microsoft.com/office/officeart/2005/8/layout/hierarchy6"/>
    <dgm:cxn modelId="{D1D61055-6DA0-4613-B0AB-27FD24BDDB59}" type="presParOf" srcId="{227702D8-75D4-41F9-83F3-87814B2C0089}" destId="{C9412961-63F6-4056-8588-0ED31466FC40}" srcOrd="1" destOrd="0" presId="urn:microsoft.com/office/officeart/2005/8/layout/hierarchy6"/>
    <dgm:cxn modelId="{4957314E-501F-4316-B6D5-75EDB0D311C9}" type="presParOf" srcId="{31B71CF1-9442-4F7E-8B08-639F095BDC73}" destId="{3E119A0A-A9E0-45FF-86B4-CDA42B73B313}" srcOrd="2" destOrd="0" presId="urn:microsoft.com/office/officeart/2005/8/layout/hierarchy6"/>
    <dgm:cxn modelId="{AE97211D-E260-4A4A-97B8-2638DB673E7A}" type="presParOf" srcId="{31B71CF1-9442-4F7E-8B08-639F095BDC73}" destId="{8D141AF3-DBC3-41A4-9DC7-AFABA86D9857}" srcOrd="3" destOrd="0" presId="urn:microsoft.com/office/officeart/2005/8/layout/hierarchy6"/>
    <dgm:cxn modelId="{99F6B0AE-B63A-4434-BB52-597FC937B27C}" type="presParOf" srcId="{8D141AF3-DBC3-41A4-9DC7-AFABA86D9857}" destId="{30273AC3-CAEB-41BE-9D0E-D848854F7E87}" srcOrd="0" destOrd="0" presId="urn:microsoft.com/office/officeart/2005/8/layout/hierarchy6"/>
    <dgm:cxn modelId="{6FAE39F2-AAEA-4298-B242-E7273AEA7190}" type="presParOf" srcId="{8D141AF3-DBC3-41A4-9DC7-AFABA86D9857}" destId="{FA8FAC77-028A-4AF5-B3BB-51CCC3315FD9}" srcOrd="1" destOrd="0" presId="urn:microsoft.com/office/officeart/2005/8/layout/hierarchy6"/>
    <dgm:cxn modelId="{5B20CC18-26E4-4DE4-A5D7-7F12871C7A1B}" type="presParOf" srcId="{CBDD3D91-B5AC-4FD7-B035-6C16279E0242}" destId="{084F30C4-1E47-4095-9CED-EAF7581095DC}" srcOrd="2" destOrd="0" presId="urn:microsoft.com/office/officeart/2005/8/layout/hierarchy6"/>
    <dgm:cxn modelId="{81FA6FC9-5F07-49D7-806D-7C767E49F20E}" type="presParOf" srcId="{CBDD3D91-B5AC-4FD7-B035-6C16279E0242}" destId="{FD4CD309-6173-4A62-8F6F-E2B9C9564D46}" srcOrd="3" destOrd="0" presId="urn:microsoft.com/office/officeart/2005/8/layout/hierarchy6"/>
    <dgm:cxn modelId="{84DDB145-6F53-483F-9382-83A4003E79DF}" type="presParOf" srcId="{FD4CD309-6173-4A62-8F6F-E2B9C9564D46}" destId="{131A245C-66D4-48C5-B574-4E280A14067B}" srcOrd="0" destOrd="0" presId="urn:microsoft.com/office/officeart/2005/8/layout/hierarchy6"/>
    <dgm:cxn modelId="{A78C1E32-34B9-46EA-9815-7ACDA3C8A896}" type="presParOf" srcId="{FD4CD309-6173-4A62-8F6F-E2B9C9564D46}" destId="{625C0294-0512-497A-94FF-485C53E11F66}" srcOrd="1" destOrd="0" presId="urn:microsoft.com/office/officeart/2005/8/layout/hierarchy6"/>
    <dgm:cxn modelId="{FB543C77-4CB0-4609-9991-B5ACB06DA386}" type="presParOf" srcId="{625C0294-0512-497A-94FF-485C53E11F66}" destId="{3426C08E-1DC6-46A0-8EEB-DECBE649EEA6}" srcOrd="0" destOrd="0" presId="urn:microsoft.com/office/officeart/2005/8/layout/hierarchy6"/>
    <dgm:cxn modelId="{EED6E91E-D803-410E-A2E6-FF810B6A0928}" type="presParOf" srcId="{625C0294-0512-497A-94FF-485C53E11F66}" destId="{AD4C4177-9EDD-4F87-8089-4990DE6BE86B}" srcOrd="1" destOrd="0" presId="urn:microsoft.com/office/officeart/2005/8/layout/hierarchy6"/>
    <dgm:cxn modelId="{E8FE51A8-282C-428D-B365-4F0939F2D6E0}" type="presParOf" srcId="{AD4C4177-9EDD-4F87-8089-4990DE6BE86B}" destId="{E5E2AD7E-C04E-43F8-911D-01D9137428FB}" srcOrd="0" destOrd="0" presId="urn:microsoft.com/office/officeart/2005/8/layout/hierarchy6"/>
    <dgm:cxn modelId="{664B5AB2-77BA-434B-A0CD-7268889DE242}" type="presParOf" srcId="{AD4C4177-9EDD-4F87-8089-4990DE6BE86B}" destId="{E2837595-6896-4538-9E07-4A2447C10016}" srcOrd="1" destOrd="0" presId="urn:microsoft.com/office/officeart/2005/8/layout/hierarchy6"/>
    <dgm:cxn modelId="{B1AC5734-AB89-4DBE-8CBC-ADC010D34D03}" type="presParOf" srcId="{780BE45A-C21C-4144-B639-ECCF72302B6D}" destId="{0D74C9CD-10FB-49EA-8728-BA37C21BE88C}" srcOrd="1" destOrd="0" presId="urn:microsoft.com/office/officeart/2005/8/layout/hierarchy6"/>
    <dgm:cxn modelId="{1D6D90DB-9A9C-446A-9955-BC021AC023EE}" type="presParOf" srcId="{0D74C9CD-10FB-49EA-8728-BA37C21BE88C}" destId="{4CA5FD7C-8E48-4842-B544-4EBDF6DC84D0}" srcOrd="0" destOrd="0" presId="urn:microsoft.com/office/officeart/2005/8/layout/hierarchy6"/>
    <dgm:cxn modelId="{2C738130-B9DD-4FB6-AC9E-AC7E461527DE}" type="presParOf" srcId="{4CA5FD7C-8E48-4842-B544-4EBDF6DC84D0}" destId="{B082D989-3BEC-4E1A-9040-8784D56C0E7F}" srcOrd="0" destOrd="0" presId="urn:microsoft.com/office/officeart/2005/8/layout/hierarchy6"/>
    <dgm:cxn modelId="{8FCE60CF-83E9-4732-868B-43C9C6D667D3}" type="presParOf" srcId="{4CA5FD7C-8E48-4842-B544-4EBDF6DC84D0}" destId="{73C64302-36D7-4EC6-A960-66577AF250DF}" srcOrd="1" destOrd="0" presId="urn:microsoft.com/office/officeart/2005/8/layout/hierarchy6"/>
    <dgm:cxn modelId="{FF1616A9-48A4-41F4-9129-A386DFE2FD93}" type="presParOf" srcId="{0D74C9CD-10FB-49EA-8728-BA37C21BE88C}" destId="{EFCF0AA9-B78E-41A2-A4C3-8A4D0F8DD82C}" srcOrd="1" destOrd="0" presId="urn:microsoft.com/office/officeart/2005/8/layout/hierarchy6"/>
    <dgm:cxn modelId="{7AE69F05-A853-456C-8E45-D85E81A34AD8}" type="presParOf" srcId="{EFCF0AA9-B78E-41A2-A4C3-8A4D0F8DD82C}" destId="{4BF3C93F-9E2F-430E-84AF-E3A5581CCF1F}" srcOrd="0" destOrd="0" presId="urn:microsoft.com/office/officeart/2005/8/layout/hierarchy6"/>
    <dgm:cxn modelId="{FB2C6CA1-AFB4-4BCE-8526-A9C76FAEA0C5}" type="presParOf" srcId="{0D74C9CD-10FB-49EA-8728-BA37C21BE88C}" destId="{3D45A5B6-7220-435D-96F9-8B25DC611EC9}" srcOrd="2" destOrd="0" presId="urn:microsoft.com/office/officeart/2005/8/layout/hierarchy6"/>
    <dgm:cxn modelId="{83E1634F-7A1B-421D-8EED-E64BE13AFFFC}" type="presParOf" srcId="{3D45A5B6-7220-435D-96F9-8B25DC611EC9}" destId="{10E13706-22E3-4A52-8D86-E4FBDD4BDD97}" srcOrd="0" destOrd="0" presId="urn:microsoft.com/office/officeart/2005/8/layout/hierarchy6"/>
    <dgm:cxn modelId="{A163351B-4DCD-45EC-8FF8-6CFEE8A2AA14}" type="presParOf" srcId="{3D45A5B6-7220-435D-96F9-8B25DC611EC9}" destId="{7B1B67FA-1026-4174-89F6-0BBD5B885F19}" srcOrd="1" destOrd="0" presId="urn:microsoft.com/office/officeart/2005/8/layout/hierarchy6"/>
    <dgm:cxn modelId="{89756605-4DA7-4C55-8805-146F6E3B8798}" type="presParOf" srcId="{0D74C9CD-10FB-49EA-8728-BA37C21BE88C}" destId="{42769C89-F227-40D2-99ED-EF9BC748EF9B}" srcOrd="3" destOrd="0" presId="urn:microsoft.com/office/officeart/2005/8/layout/hierarchy6"/>
    <dgm:cxn modelId="{DA03C835-77EF-4DFF-8393-92A0AF9EEF5A}" type="presParOf" srcId="{42769C89-F227-40D2-99ED-EF9BC748EF9B}" destId="{21F71EE3-8796-4F91-9C41-830899BA1CA7}" srcOrd="0" destOrd="0" presId="urn:microsoft.com/office/officeart/2005/8/layout/hierarchy6"/>
    <dgm:cxn modelId="{BF39626E-7866-409E-B13A-AED6E79FF72A}" type="presParOf" srcId="{0D74C9CD-10FB-49EA-8728-BA37C21BE88C}" destId="{AEB133E0-8A9B-432D-8121-3A7BDC9B9DAF}" srcOrd="4" destOrd="0" presId="urn:microsoft.com/office/officeart/2005/8/layout/hierarchy6"/>
    <dgm:cxn modelId="{EE005EA5-250D-41E4-8F38-0FAE9848E567}" type="presParOf" srcId="{AEB133E0-8A9B-432D-8121-3A7BDC9B9DAF}" destId="{381E9C4E-B572-4E77-BA73-3E97E73343E3}" srcOrd="0" destOrd="0" presId="urn:microsoft.com/office/officeart/2005/8/layout/hierarchy6"/>
    <dgm:cxn modelId="{D4321860-96D8-4764-AA68-DC3265F4FF11}" type="presParOf" srcId="{AEB133E0-8A9B-432D-8121-3A7BDC9B9DAF}" destId="{55781F66-F152-4463-9E8A-D29714839FF6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E0798C-8F7F-4C2A-AFF9-6665914556CE}" type="doc">
      <dgm:prSet loTypeId="urn:microsoft.com/office/officeart/2005/8/layout/hierarchy6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B601C42A-AE62-457F-8E38-4AE2E0A297F7}">
      <dgm:prSet phldrT="[Texte]"/>
      <dgm:spPr/>
      <dgm:t>
        <a:bodyPr/>
        <a:lstStyle/>
        <a:p>
          <a:r>
            <a:rPr lang="fr-FR" dirty="0" smtClean="0"/>
            <a:t>Interactions forte et faible</a:t>
          </a:r>
          <a:endParaRPr lang="fr-FR" dirty="0"/>
        </a:p>
      </dgm:t>
    </dgm:pt>
    <dgm:pt modelId="{2DE46616-9A50-4CC6-A94A-4BE1634B6D41}" type="parTrans" cxnId="{9E97F55B-68A7-4065-888C-26D6573195E9}">
      <dgm:prSet/>
      <dgm:spPr/>
      <dgm:t>
        <a:bodyPr/>
        <a:lstStyle/>
        <a:p>
          <a:endParaRPr lang="fr-FR"/>
        </a:p>
      </dgm:t>
    </dgm:pt>
    <dgm:pt modelId="{7343CB06-ADDC-45FC-9574-DC5713AA324F}" type="sibTrans" cxnId="{9E97F55B-68A7-4065-888C-26D6573195E9}">
      <dgm:prSet/>
      <dgm:spPr/>
      <dgm:t>
        <a:bodyPr/>
        <a:lstStyle/>
        <a:p>
          <a:endParaRPr lang="fr-FR"/>
        </a:p>
      </dgm:t>
    </dgm:pt>
    <dgm:pt modelId="{1C317093-B32C-4C68-B400-8C19562215D3}">
      <dgm:prSet phldrT="[Texte]"/>
      <dgm:spPr/>
      <dgm:t>
        <a:bodyPr/>
        <a:lstStyle/>
        <a:p>
          <a:r>
            <a:rPr lang="fr-FR" dirty="0" smtClean="0"/>
            <a:t>Interaction gravitationnelle</a:t>
          </a:r>
          <a:endParaRPr lang="fr-FR" dirty="0"/>
        </a:p>
      </dgm:t>
    </dgm:pt>
    <dgm:pt modelId="{DDE0A61F-6C96-406B-A218-E8EFAA01FA0E}" type="parTrans" cxnId="{7BAC81D7-A1B1-4D7C-A0B1-8A3EAFD7CEA9}">
      <dgm:prSet/>
      <dgm:spPr/>
      <dgm:t>
        <a:bodyPr/>
        <a:lstStyle/>
        <a:p>
          <a:endParaRPr lang="fr-FR"/>
        </a:p>
      </dgm:t>
    </dgm:pt>
    <dgm:pt modelId="{CDD95A31-6B4B-405C-81C9-F1F72963AA37}" type="sibTrans" cxnId="{7BAC81D7-A1B1-4D7C-A0B1-8A3EAFD7CEA9}">
      <dgm:prSet/>
      <dgm:spPr/>
      <dgm:t>
        <a:bodyPr/>
        <a:lstStyle/>
        <a:p>
          <a:endParaRPr lang="fr-FR"/>
        </a:p>
      </dgm:t>
    </dgm:pt>
    <dgm:pt modelId="{1E783F00-FD45-4B80-BC3B-5C482DBC0E8D}">
      <dgm:prSet phldrT="[Texte]"/>
      <dgm:spPr/>
      <dgm:t>
        <a:bodyPr/>
        <a:lstStyle/>
        <a:p>
          <a:r>
            <a:rPr lang="fr-FR" dirty="0" smtClean="0"/>
            <a:t>Interaction</a:t>
          </a:r>
        </a:p>
        <a:p>
          <a:r>
            <a:rPr lang="fr-FR" dirty="0" smtClean="0"/>
            <a:t>électromagnétique</a:t>
          </a:r>
          <a:endParaRPr lang="fr-FR" dirty="0"/>
        </a:p>
      </dgm:t>
    </dgm:pt>
    <dgm:pt modelId="{1D1220DD-246A-44C4-AD29-EF8214930B02}" type="parTrans" cxnId="{1C32A5BE-A657-4AAB-AB1B-AB99D328EEE2}">
      <dgm:prSet/>
      <dgm:spPr/>
      <dgm:t>
        <a:bodyPr/>
        <a:lstStyle/>
        <a:p>
          <a:endParaRPr lang="fr-FR"/>
        </a:p>
      </dgm:t>
    </dgm:pt>
    <dgm:pt modelId="{3544075A-CC1D-4EF1-9186-A5BB09E63420}" type="sibTrans" cxnId="{1C32A5BE-A657-4AAB-AB1B-AB99D328EEE2}">
      <dgm:prSet/>
      <dgm:spPr/>
      <dgm:t>
        <a:bodyPr/>
        <a:lstStyle/>
        <a:p>
          <a:endParaRPr lang="fr-FR"/>
        </a:p>
      </dgm:t>
    </dgm:pt>
    <dgm:pt modelId="{C6744059-E694-44D0-9BF3-1032CAC3CB04}">
      <dgm:prSet phldrT="[Texte]"/>
      <dgm:spPr/>
      <dgm:t>
        <a:bodyPr/>
        <a:lstStyle/>
        <a:p>
          <a:r>
            <a:rPr lang="fr-FR" dirty="0" smtClean="0"/>
            <a:t>Interactions forte et faible</a:t>
          </a:r>
          <a:endParaRPr lang="fr-FR" dirty="0"/>
        </a:p>
      </dgm:t>
    </dgm:pt>
    <dgm:pt modelId="{9135FBEC-B727-4803-92C6-3E9107944D0E}" type="parTrans" cxnId="{78962826-BB46-484B-8191-3000E54DFB2A}">
      <dgm:prSet/>
      <dgm:spPr/>
      <dgm:t>
        <a:bodyPr/>
        <a:lstStyle/>
        <a:p>
          <a:endParaRPr lang="fr-FR"/>
        </a:p>
      </dgm:t>
    </dgm:pt>
    <dgm:pt modelId="{9DBF2549-D000-41BF-85A8-04084399296A}" type="sibTrans" cxnId="{78962826-BB46-484B-8191-3000E54DFB2A}">
      <dgm:prSet/>
      <dgm:spPr/>
      <dgm:t>
        <a:bodyPr/>
        <a:lstStyle/>
        <a:p>
          <a:endParaRPr lang="fr-FR"/>
        </a:p>
      </dgm:t>
    </dgm:pt>
    <dgm:pt modelId="{018CD56D-0F65-47B3-BAEF-0C3A5917F5BC}">
      <dgm:prSet phldrT="[Texte]"/>
      <dgm:spPr/>
      <dgm:t>
        <a:bodyPr/>
        <a:lstStyle/>
        <a:p>
          <a:r>
            <a:rPr lang="fr-FR" dirty="0" smtClean="0"/>
            <a:t>Interactions forte et faible</a:t>
          </a:r>
          <a:endParaRPr lang="fr-FR" dirty="0"/>
        </a:p>
      </dgm:t>
    </dgm:pt>
    <dgm:pt modelId="{DB63619D-21CC-4F5B-A6FF-18BDC0149B3F}" type="parTrans" cxnId="{37F5642B-275B-4654-B1FE-AF64CA206340}">
      <dgm:prSet/>
      <dgm:spPr/>
      <dgm:t>
        <a:bodyPr/>
        <a:lstStyle/>
        <a:p>
          <a:endParaRPr lang="fr-FR"/>
        </a:p>
      </dgm:t>
    </dgm:pt>
    <dgm:pt modelId="{39573F22-32E2-4895-96A4-90DE6F56E181}" type="sibTrans" cxnId="{37F5642B-275B-4654-B1FE-AF64CA206340}">
      <dgm:prSet/>
      <dgm:spPr/>
      <dgm:t>
        <a:bodyPr/>
        <a:lstStyle/>
        <a:p>
          <a:endParaRPr lang="fr-FR"/>
        </a:p>
      </dgm:t>
    </dgm:pt>
    <dgm:pt modelId="{3A47BE77-4D57-484D-B3EC-D31BAF13657F}">
      <dgm:prSet phldrT="[Texte]"/>
      <dgm:spPr/>
      <dgm:t>
        <a:bodyPr/>
        <a:lstStyle/>
        <a:p>
          <a:r>
            <a:rPr lang="fr-FR" dirty="0" smtClean="0"/>
            <a:t>Intensité</a:t>
          </a:r>
        </a:p>
        <a:p>
          <a:r>
            <a:rPr lang="fr-FR" dirty="0" smtClean="0"/>
            <a:t>de la force</a:t>
          </a:r>
          <a:endParaRPr lang="fr-FR" dirty="0"/>
        </a:p>
      </dgm:t>
    </dgm:pt>
    <dgm:pt modelId="{78A30E4B-7A63-4EC8-9D31-397360258EBF}" type="parTrans" cxnId="{CCA47209-A38E-4314-9E2A-1857E784E157}">
      <dgm:prSet/>
      <dgm:spPr/>
      <dgm:t>
        <a:bodyPr/>
        <a:lstStyle/>
        <a:p>
          <a:endParaRPr lang="fr-FR"/>
        </a:p>
      </dgm:t>
    </dgm:pt>
    <dgm:pt modelId="{A40FB83A-EFE1-4469-AEEB-383111416CB8}" type="sibTrans" cxnId="{CCA47209-A38E-4314-9E2A-1857E784E157}">
      <dgm:prSet/>
      <dgm:spPr/>
      <dgm:t>
        <a:bodyPr/>
        <a:lstStyle/>
        <a:p>
          <a:endParaRPr lang="fr-FR"/>
        </a:p>
      </dgm:t>
    </dgm:pt>
    <dgm:pt modelId="{94E736D2-DA02-4CA1-9C3A-4FCB649A0697}">
      <dgm:prSet phldrT="[Texte]"/>
      <dgm:spPr/>
      <dgm:t>
        <a:bodyPr/>
        <a:lstStyle/>
        <a:p>
          <a:r>
            <a:rPr lang="fr-FR" dirty="0" smtClean="0"/>
            <a:t>Masses  faibles</a:t>
          </a:r>
          <a:endParaRPr lang="fr-FR" dirty="0"/>
        </a:p>
      </dgm:t>
    </dgm:pt>
    <dgm:pt modelId="{72F63438-AFC5-4B20-B75E-FCB6A96BD6AF}" type="parTrans" cxnId="{938FB134-5A68-43AB-947E-159F7A8F3A7D}">
      <dgm:prSet/>
      <dgm:spPr/>
      <dgm:t>
        <a:bodyPr/>
        <a:lstStyle/>
        <a:p>
          <a:endParaRPr lang="fr-FR"/>
        </a:p>
      </dgm:t>
    </dgm:pt>
    <dgm:pt modelId="{4FCA33A1-DF1C-4FF2-A22C-F6C1B36BD2CB}" type="sibTrans" cxnId="{938FB134-5A68-43AB-947E-159F7A8F3A7D}">
      <dgm:prSet/>
      <dgm:spPr/>
      <dgm:t>
        <a:bodyPr/>
        <a:lstStyle/>
        <a:p>
          <a:endParaRPr lang="fr-FR"/>
        </a:p>
      </dgm:t>
    </dgm:pt>
    <dgm:pt modelId="{24B7C41C-F7D2-4279-AA34-A10DEDCB9EC6}">
      <dgm:prSet phldrT="[Texte]"/>
      <dgm:spPr/>
      <dgm:t>
        <a:bodyPr/>
        <a:lstStyle/>
        <a:p>
          <a:r>
            <a:rPr lang="fr-FR" dirty="0" smtClean="0"/>
            <a:t>Interactions possibles</a:t>
          </a:r>
          <a:endParaRPr lang="fr-FR" dirty="0"/>
        </a:p>
      </dgm:t>
    </dgm:pt>
    <dgm:pt modelId="{1CADB06B-B667-4ADA-BD64-B7E1CA8947C6}" type="parTrans" cxnId="{E39B4D05-9ACE-4513-9240-D82F879271DA}">
      <dgm:prSet/>
      <dgm:spPr/>
      <dgm:t>
        <a:bodyPr/>
        <a:lstStyle/>
        <a:p>
          <a:endParaRPr lang="fr-FR"/>
        </a:p>
      </dgm:t>
    </dgm:pt>
    <dgm:pt modelId="{6CD93330-5C85-4DBB-B6C8-07FDF358ABF2}" type="sibTrans" cxnId="{E39B4D05-9ACE-4513-9240-D82F879271DA}">
      <dgm:prSet/>
      <dgm:spPr/>
      <dgm:t>
        <a:bodyPr/>
        <a:lstStyle/>
        <a:p>
          <a:endParaRPr lang="fr-FR"/>
        </a:p>
      </dgm:t>
    </dgm:pt>
    <dgm:pt modelId="{FCBF0958-4D3C-4272-87D2-7A3D517191D2}">
      <dgm:prSet phldrT="[Texte]"/>
      <dgm:spPr/>
      <dgm:t>
        <a:bodyPr/>
        <a:lstStyle/>
        <a:p>
          <a:r>
            <a:rPr lang="fr-FR" dirty="0" smtClean="0"/>
            <a:t>Interaction électromagnétique</a:t>
          </a:r>
          <a:endParaRPr lang="fr-FR" dirty="0"/>
        </a:p>
      </dgm:t>
    </dgm:pt>
    <dgm:pt modelId="{DD0548A2-2C3D-47E1-A684-41126EC0DC0D}" type="sibTrans" cxnId="{935EE7B1-5095-449C-8266-C0B7564F8B90}">
      <dgm:prSet/>
      <dgm:spPr/>
      <dgm:t>
        <a:bodyPr/>
        <a:lstStyle/>
        <a:p>
          <a:endParaRPr lang="fr-FR"/>
        </a:p>
      </dgm:t>
    </dgm:pt>
    <dgm:pt modelId="{726ED521-F53B-4346-A50D-0FE5FC74F079}" type="parTrans" cxnId="{935EE7B1-5095-449C-8266-C0B7564F8B90}">
      <dgm:prSet/>
      <dgm:spPr/>
      <dgm:t>
        <a:bodyPr/>
        <a:lstStyle/>
        <a:p>
          <a:endParaRPr lang="fr-FR"/>
        </a:p>
      </dgm:t>
    </dgm:pt>
    <dgm:pt modelId="{780BE45A-C21C-4144-B639-ECCF72302B6D}" type="pres">
      <dgm:prSet presAssocID="{14E0798C-8F7F-4C2A-AFF9-6665914556C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22B620B-4A11-42E6-B91F-2681ECC624C5}" type="pres">
      <dgm:prSet presAssocID="{14E0798C-8F7F-4C2A-AFF9-6665914556CE}" presName="hierFlow" presStyleCnt="0"/>
      <dgm:spPr/>
    </dgm:pt>
    <dgm:pt modelId="{1371078F-0D50-4B56-B277-2013B80FAF01}" type="pres">
      <dgm:prSet presAssocID="{14E0798C-8F7F-4C2A-AFF9-6665914556CE}" presName="firstBuf" presStyleCnt="0"/>
      <dgm:spPr/>
    </dgm:pt>
    <dgm:pt modelId="{EB646726-989A-404D-A764-42C980252AA8}" type="pres">
      <dgm:prSet presAssocID="{14E0798C-8F7F-4C2A-AFF9-6665914556C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9F3A63A-C6FA-4DDC-A6BF-6CFC94679A92}" type="pres">
      <dgm:prSet presAssocID="{B601C42A-AE62-457F-8E38-4AE2E0A297F7}" presName="Name14" presStyleCnt="0"/>
      <dgm:spPr/>
    </dgm:pt>
    <dgm:pt modelId="{6EF785B0-8AD4-4A14-A3DF-46E0C0B1130F}" type="pres">
      <dgm:prSet presAssocID="{B601C42A-AE62-457F-8E38-4AE2E0A297F7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BDD3D91-B5AC-4FD7-B035-6C16279E0242}" type="pres">
      <dgm:prSet presAssocID="{B601C42A-AE62-457F-8E38-4AE2E0A297F7}" presName="hierChild2" presStyleCnt="0"/>
      <dgm:spPr/>
    </dgm:pt>
    <dgm:pt modelId="{3B375FB3-04DC-4CE8-A254-BC322CBC5412}" type="pres">
      <dgm:prSet presAssocID="{726ED521-F53B-4346-A50D-0FE5FC74F079}" presName="Name19" presStyleLbl="parChTrans1D2" presStyleIdx="0" presStyleCnt="2"/>
      <dgm:spPr/>
      <dgm:t>
        <a:bodyPr/>
        <a:lstStyle/>
        <a:p>
          <a:endParaRPr lang="fr-FR"/>
        </a:p>
      </dgm:t>
    </dgm:pt>
    <dgm:pt modelId="{0BD0AF5A-6642-40A8-A167-6F436905195F}" type="pres">
      <dgm:prSet presAssocID="{FCBF0958-4D3C-4272-87D2-7A3D517191D2}" presName="Name21" presStyleCnt="0"/>
      <dgm:spPr/>
    </dgm:pt>
    <dgm:pt modelId="{BD9B724C-6B03-4F3F-BD71-F1CD1C087BCA}" type="pres">
      <dgm:prSet presAssocID="{FCBF0958-4D3C-4272-87D2-7A3D517191D2}" presName="level2Shape" presStyleLbl="node2" presStyleIdx="0" presStyleCnt="2"/>
      <dgm:spPr/>
      <dgm:t>
        <a:bodyPr/>
        <a:lstStyle/>
        <a:p>
          <a:endParaRPr lang="fr-FR"/>
        </a:p>
      </dgm:t>
    </dgm:pt>
    <dgm:pt modelId="{31B71CF1-9442-4F7E-8B08-639F095BDC73}" type="pres">
      <dgm:prSet presAssocID="{FCBF0958-4D3C-4272-87D2-7A3D517191D2}" presName="hierChild3" presStyleCnt="0"/>
      <dgm:spPr/>
    </dgm:pt>
    <dgm:pt modelId="{F3DADA70-2182-47D2-A3A8-521FD12E47BC}" type="pres">
      <dgm:prSet presAssocID="{DDE0A61F-6C96-406B-A218-E8EFAA01FA0E}" presName="Name19" presStyleLbl="parChTrans1D3" presStyleIdx="0" presStyleCnt="3"/>
      <dgm:spPr/>
      <dgm:t>
        <a:bodyPr/>
        <a:lstStyle/>
        <a:p>
          <a:endParaRPr lang="fr-FR"/>
        </a:p>
      </dgm:t>
    </dgm:pt>
    <dgm:pt modelId="{227702D8-75D4-41F9-83F3-87814B2C0089}" type="pres">
      <dgm:prSet presAssocID="{1C317093-B32C-4C68-B400-8C19562215D3}" presName="Name21" presStyleCnt="0"/>
      <dgm:spPr/>
    </dgm:pt>
    <dgm:pt modelId="{11CCBEA3-B690-4BEC-A1AA-384E4E6E0BD5}" type="pres">
      <dgm:prSet presAssocID="{1C317093-B32C-4C68-B400-8C19562215D3}" presName="level2Shape" presStyleLbl="node3" presStyleIdx="0" presStyleCnt="3"/>
      <dgm:spPr/>
      <dgm:t>
        <a:bodyPr/>
        <a:lstStyle/>
        <a:p>
          <a:endParaRPr lang="fr-FR"/>
        </a:p>
      </dgm:t>
    </dgm:pt>
    <dgm:pt modelId="{C9412961-63F6-4056-8588-0ED31466FC40}" type="pres">
      <dgm:prSet presAssocID="{1C317093-B32C-4C68-B400-8C19562215D3}" presName="hierChild3" presStyleCnt="0"/>
      <dgm:spPr/>
    </dgm:pt>
    <dgm:pt modelId="{3E119A0A-A9E0-45FF-86B4-CDA42B73B313}" type="pres">
      <dgm:prSet presAssocID="{1D1220DD-246A-44C4-AD29-EF8214930B02}" presName="Name19" presStyleLbl="parChTrans1D3" presStyleIdx="1" presStyleCnt="3"/>
      <dgm:spPr/>
      <dgm:t>
        <a:bodyPr/>
        <a:lstStyle/>
        <a:p>
          <a:endParaRPr lang="fr-FR"/>
        </a:p>
      </dgm:t>
    </dgm:pt>
    <dgm:pt modelId="{8D141AF3-DBC3-41A4-9DC7-AFABA86D9857}" type="pres">
      <dgm:prSet presAssocID="{1E783F00-FD45-4B80-BC3B-5C482DBC0E8D}" presName="Name21" presStyleCnt="0"/>
      <dgm:spPr/>
    </dgm:pt>
    <dgm:pt modelId="{30273AC3-CAEB-41BE-9D0E-D848854F7E87}" type="pres">
      <dgm:prSet presAssocID="{1E783F00-FD45-4B80-BC3B-5C482DBC0E8D}" presName="level2Shape" presStyleLbl="node3" presStyleIdx="1" presStyleCnt="3"/>
      <dgm:spPr/>
      <dgm:t>
        <a:bodyPr/>
        <a:lstStyle/>
        <a:p>
          <a:endParaRPr lang="fr-FR"/>
        </a:p>
      </dgm:t>
    </dgm:pt>
    <dgm:pt modelId="{FA8FAC77-028A-4AF5-B3BB-51CCC3315FD9}" type="pres">
      <dgm:prSet presAssocID="{1E783F00-FD45-4B80-BC3B-5C482DBC0E8D}" presName="hierChild3" presStyleCnt="0"/>
      <dgm:spPr/>
    </dgm:pt>
    <dgm:pt modelId="{084F30C4-1E47-4095-9CED-EAF7581095DC}" type="pres">
      <dgm:prSet presAssocID="{9135FBEC-B727-4803-92C6-3E9107944D0E}" presName="Name19" presStyleLbl="parChTrans1D2" presStyleIdx="1" presStyleCnt="2"/>
      <dgm:spPr/>
      <dgm:t>
        <a:bodyPr/>
        <a:lstStyle/>
        <a:p>
          <a:endParaRPr lang="fr-FR"/>
        </a:p>
      </dgm:t>
    </dgm:pt>
    <dgm:pt modelId="{FD4CD309-6173-4A62-8F6F-E2B9C9564D46}" type="pres">
      <dgm:prSet presAssocID="{C6744059-E694-44D0-9BF3-1032CAC3CB04}" presName="Name21" presStyleCnt="0"/>
      <dgm:spPr/>
    </dgm:pt>
    <dgm:pt modelId="{131A245C-66D4-48C5-B574-4E280A14067B}" type="pres">
      <dgm:prSet presAssocID="{C6744059-E694-44D0-9BF3-1032CAC3CB04}" presName="level2Shape" presStyleLbl="node2" presStyleIdx="1" presStyleCnt="2"/>
      <dgm:spPr/>
      <dgm:t>
        <a:bodyPr/>
        <a:lstStyle/>
        <a:p>
          <a:endParaRPr lang="fr-FR"/>
        </a:p>
      </dgm:t>
    </dgm:pt>
    <dgm:pt modelId="{625C0294-0512-497A-94FF-485C53E11F66}" type="pres">
      <dgm:prSet presAssocID="{C6744059-E694-44D0-9BF3-1032CAC3CB04}" presName="hierChild3" presStyleCnt="0"/>
      <dgm:spPr/>
    </dgm:pt>
    <dgm:pt modelId="{3426C08E-1DC6-46A0-8EEB-DECBE649EEA6}" type="pres">
      <dgm:prSet presAssocID="{DB63619D-21CC-4F5B-A6FF-18BDC0149B3F}" presName="Name19" presStyleLbl="parChTrans1D3" presStyleIdx="2" presStyleCnt="3"/>
      <dgm:spPr/>
      <dgm:t>
        <a:bodyPr/>
        <a:lstStyle/>
        <a:p>
          <a:endParaRPr lang="fr-FR"/>
        </a:p>
      </dgm:t>
    </dgm:pt>
    <dgm:pt modelId="{AD4C4177-9EDD-4F87-8089-4990DE6BE86B}" type="pres">
      <dgm:prSet presAssocID="{018CD56D-0F65-47B3-BAEF-0C3A5917F5BC}" presName="Name21" presStyleCnt="0"/>
      <dgm:spPr/>
    </dgm:pt>
    <dgm:pt modelId="{E5E2AD7E-C04E-43F8-911D-01D9137428FB}" type="pres">
      <dgm:prSet presAssocID="{018CD56D-0F65-47B3-BAEF-0C3A5917F5BC}" presName="level2Shape" presStyleLbl="node3" presStyleIdx="2" presStyleCnt="3"/>
      <dgm:spPr/>
      <dgm:t>
        <a:bodyPr/>
        <a:lstStyle/>
        <a:p>
          <a:endParaRPr lang="fr-FR"/>
        </a:p>
      </dgm:t>
    </dgm:pt>
    <dgm:pt modelId="{E2837595-6896-4538-9E07-4A2447C10016}" type="pres">
      <dgm:prSet presAssocID="{018CD56D-0F65-47B3-BAEF-0C3A5917F5BC}" presName="hierChild3" presStyleCnt="0"/>
      <dgm:spPr/>
    </dgm:pt>
    <dgm:pt modelId="{0D74C9CD-10FB-49EA-8728-BA37C21BE88C}" type="pres">
      <dgm:prSet presAssocID="{14E0798C-8F7F-4C2A-AFF9-6665914556CE}" presName="bgShapesFlow" presStyleCnt="0"/>
      <dgm:spPr/>
    </dgm:pt>
    <dgm:pt modelId="{4CA5FD7C-8E48-4842-B544-4EBDF6DC84D0}" type="pres">
      <dgm:prSet presAssocID="{3A47BE77-4D57-484D-B3EC-D31BAF13657F}" presName="rectComp" presStyleCnt="0"/>
      <dgm:spPr/>
    </dgm:pt>
    <dgm:pt modelId="{B082D989-3BEC-4E1A-9040-8784D56C0E7F}" type="pres">
      <dgm:prSet presAssocID="{3A47BE77-4D57-484D-B3EC-D31BAF13657F}" presName="bgRect" presStyleLbl="bgShp" presStyleIdx="0" presStyleCnt="3"/>
      <dgm:spPr/>
      <dgm:t>
        <a:bodyPr/>
        <a:lstStyle/>
        <a:p>
          <a:endParaRPr lang="fr-FR"/>
        </a:p>
      </dgm:t>
    </dgm:pt>
    <dgm:pt modelId="{73C64302-36D7-4EC6-A960-66577AF250DF}" type="pres">
      <dgm:prSet presAssocID="{3A47BE77-4D57-484D-B3EC-D31BAF13657F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FCF0AA9-B78E-41A2-A4C3-8A4D0F8DD82C}" type="pres">
      <dgm:prSet presAssocID="{3A47BE77-4D57-484D-B3EC-D31BAF13657F}" presName="spComp" presStyleCnt="0"/>
      <dgm:spPr/>
    </dgm:pt>
    <dgm:pt modelId="{4BF3C93F-9E2F-430E-84AF-E3A5581CCF1F}" type="pres">
      <dgm:prSet presAssocID="{3A47BE77-4D57-484D-B3EC-D31BAF13657F}" presName="vSp" presStyleCnt="0"/>
      <dgm:spPr/>
    </dgm:pt>
    <dgm:pt modelId="{3D45A5B6-7220-435D-96F9-8B25DC611EC9}" type="pres">
      <dgm:prSet presAssocID="{94E736D2-DA02-4CA1-9C3A-4FCB649A0697}" presName="rectComp" presStyleCnt="0"/>
      <dgm:spPr/>
    </dgm:pt>
    <dgm:pt modelId="{10E13706-22E3-4A52-8D86-E4FBDD4BDD97}" type="pres">
      <dgm:prSet presAssocID="{94E736D2-DA02-4CA1-9C3A-4FCB649A0697}" presName="bgRect" presStyleLbl="bgShp" presStyleIdx="1" presStyleCnt="3"/>
      <dgm:spPr/>
      <dgm:t>
        <a:bodyPr/>
        <a:lstStyle/>
        <a:p>
          <a:endParaRPr lang="fr-FR"/>
        </a:p>
      </dgm:t>
    </dgm:pt>
    <dgm:pt modelId="{7B1B67FA-1026-4174-89F6-0BBD5B885F19}" type="pres">
      <dgm:prSet presAssocID="{94E736D2-DA02-4CA1-9C3A-4FCB649A0697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769C89-F227-40D2-99ED-EF9BC748EF9B}" type="pres">
      <dgm:prSet presAssocID="{94E736D2-DA02-4CA1-9C3A-4FCB649A0697}" presName="spComp" presStyleCnt="0"/>
      <dgm:spPr/>
    </dgm:pt>
    <dgm:pt modelId="{21F71EE3-8796-4F91-9C41-830899BA1CA7}" type="pres">
      <dgm:prSet presAssocID="{94E736D2-DA02-4CA1-9C3A-4FCB649A0697}" presName="vSp" presStyleCnt="0"/>
      <dgm:spPr/>
    </dgm:pt>
    <dgm:pt modelId="{AEB133E0-8A9B-432D-8121-3A7BDC9B9DAF}" type="pres">
      <dgm:prSet presAssocID="{24B7C41C-F7D2-4279-AA34-A10DEDCB9EC6}" presName="rectComp" presStyleCnt="0"/>
      <dgm:spPr/>
    </dgm:pt>
    <dgm:pt modelId="{381E9C4E-B572-4E77-BA73-3E97E73343E3}" type="pres">
      <dgm:prSet presAssocID="{24B7C41C-F7D2-4279-AA34-A10DEDCB9EC6}" presName="bgRect" presStyleLbl="bgShp" presStyleIdx="2" presStyleCnt="3"/>
      <dgm:spPr/>
      <dgm:t>
        <a:bodyPr/>
        <a:lstStyle/>
        <a:p>
          <a:endParaRPr lang="fr-FR"/>
        </a:p>
      </dgm:t>
    </dgm:pt>
    <dgm:pt modelId="{55781F66-F152-4463-9E8A-D29714839FF6}" type="pres">
      <dgm:prSet presAssocID="{24B7C41C-F7D2-4279-AA34-A10DEDCB9EC6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B7AF82B-1C47-46AF-9CE7-936D2B4291BE}" type="presOf" srcId="{FCBF0958-4D3C-4272-87D2-7A3D517191D2}" destId="{BD9B724C-6B03-4F3F-BD71-F1CD1C087BCA}" srcOrd="0" destOrd="0" presId="urn:microsoft.com/office/officeart/2005/8/layout/hierarchy6"/>
    <dgm:cxn modelId="{9EA47DF9-F84D-43F8-A6A1-6F100D2B782A}" type="presOf" srcId="{24B7C41C-F7D2-4279-AA34-A10DEDCB9EC6}" destId="{55781F66-F152-4463-9E8A-D29714839FF6}" srcOrd="1" destOrd="0" presId="urn:microsoft.com/office/officeart/2005/8/layout/hierarchy6"/>
    <dgm:cxn modelId="{6553729D-EE87-4DFA-B7BE-518E5C8C183F}" type="presOf" srcId="{DB63619D-21CC-4F5B-A6FF-18BDC0149B3F}" destId="{3426C08E-1DC6-46A0-8EEB-DECBE649EEA6}" srcOrd="0" destOrd="0" presId="urn:microsoft.com/office/officeart/2005/8/layout/hierarchy6"/>
    <dgm:cxn modelId="{A2F56693-C679-4C51-B662-5F9F32FFA34C}" type="presOf" srcId="{3A47BE77-4D57-484D-B3EC-D31BAF13657F}" destId="{B082D989-3BEC-4E1A-9040-8784D56C0E7F}" srcOrd="0" destOrd="0" presId="urn:microsoft.com/office/officeart/2005/8/layout/hierarchy6"/>
    <dgm:cxn modelId="{98E12413-E8C8-4EAA-9242-6907BCC6B80A}" type="presOf" srcId="{3A47BE77-4D57-484D-B3EC-D31BAF13657F}" destId="{73C64302-36D7-4EC6-A960-66577AF250DF}" srcOrd="1" destOrd="0" presId="urn:microsoft.com/office/officeart/2005/8/layout/hierarchy6"/>
    <dgm:cxn modelId="{0451D46A-7922-4AD7-A1B6-B51920BF0CD5}" type="presOf" srcId="{24B7C41C-F7D2-4279-AA34-A10DEDCB9EC6}" destId="{381E9C4E-B572-4E77-BA73-3E97E73343E3}" srcOrd="0" destOrd="0" presId="urn:microsoft.com/office/officeart/2005/8/layout/hierarchy6"/>
    <dgm:cxn modelId="{885A7544-ED6B-4D5E-AEC5-80B5EA8B282C}" type="presOf" srcId="{1D1220DD-246A-44C4-AD29-EF8214930B02}" destId="{3E119A0A-A9E0-45FF-86B4-CDA42B73B313}" srcOrd="0" destOrd="0" presId="urn:microsoft.com/office/officeart/2005/8/layout/hierarchy6"/>
    <dgm:cxn modelId="{FFDCFB67-B819-4314-B4C7-0E6D54560F9D}" type="presOf" srcId="{C6744059-E694-44D0-9BF3-1032CAC3CB04}" destId="{131A245C-66D4-48C5-B574-4E280A14067B}" srcOrd="0" destOrd="0" presId="urn:microsoft.com/office/officeart/2005/8/layout/hierarchy6"/>
    <dgm:cxn modelId="{7BB4D6EF-B11E-4CE5-8E43-F4F688763DC9}" type="presOf" srcId="{018CD56D-0F65-47B3-BAEF-0C3A5917F5BC}" destId="{E5E2AD7E-C04E-43F8-911D-01D9137428FB}" srcOrd="0" destOrd="0" presId="urn:microsoft.com/office/officeart/2005/8/layout/hierarchy6"/>
    <dgm:cxn modelId="{78962826-BB46-484B-8191-3000E54DFB2A}" srcId="{B601C42A-AE62-457F-8E38-4AE2E0A297F7}" destId="{C6744059-E694-44D0-9BF3-1032CAC3CB04}" srcOrd="1" destOrd="0" parTransId="{9135FBEC-B727-4803-92C6-3E9107944D0E}" sibTransId="{9DBF2549-D000-41BF-85A8-04084399296A}"/>
    <dgm:cxn modelId="{37F5642B-275B-4654-B1FE-AF64CA206340}" srcId="{C6744059-E694-44D0-9BF3-1032CAC3CB04}" destId="{018CD56D-0F65-47B3-BAEF-0C3A5917F5BC}" srcOrd="0" destOrd="0" parTransId="{DB63619D-21CC-4F5B-A6FF-18BDC0149B3F}" sibTransId="{39573F22-32E2-4895-96A4-90DE6F56E181}"/>
    <dgm:cxn modelId="{4C5D9743-9D99-49E3-8C9E-5C12000BC366}" type="presOf" srcId="{9135FBEC-B727-4803-92C6-3E9107944D0E}" destId="{084F30C4-1E47-4095-9CED-EAF7581095DC}" srcOrd="0" destOrd="0" presId="urn:microsoft.com/office/officeart/2005/8/layout/hierarchy6"/>
    <dgm:cxn modelId="{1C32A5BE-A657-4AAB-AB1B-AB99D328EEE2}" srcId="{FCBF0958-4D3C-4272-87D2-7A3D517191D2}" destId="{1E783F00-FD45-4B80-BC3B-5C482DBC0E8D}" srcOrd="1" destOrd="0" parTransId="{1D1220DD-246A-44C4-AD29-EF8214930B02}" sibTransId="{3544075A-CC1D-4EF1-9186-A5BB09E63420}"/>
    <dgm:cxn modelId="{477508E8-CFE3-42C3-99D1-BF15A5565E1B}" type="presOf" srcId="{94E736D2-DA02-4CA1-9C3A-4FCB649A0697}" destId="{7B1B67FA-1026-4174-89F6-0BBD5B885F19}" srcOrd="1" destOrd="0" presId="urn:microsoft.com/office/officeart/2005/8/layout/hierarchy6"/>
    <dgm:cxn modelId="{9E97F55B-68A7-4065-888C-26D6573195E9}" srcId="{14E0798C-8F7F-4C2A-AFF9-6665914556CE}" destId="{B601C42A-AE62-457F-8E38-4AE2E0A297F7}" srcOrd="0" destOrd="0" parTransId="{2DE46616-9A50-4CC6-A94A-4BE1634B6D41}" sibTransId="{7343CB06-ADDC-45FC-9574-DC5713AA324F}"/>
    <dgm:cxn modelId="{0BCC8B7F-C61B-4338-B9F2-86A65AC2CBFE}" type="presOf" srcId="{94E736D2-DA02-4CA1-9C3A-4FCB649A0697}" destId="{10E13706-22E3-4A52-8D86-E4FBDD4BDD97}" srcOrd="0" destOrd="0" presId="urn:microsoft.com/office/officeart/2005/8/layout/hierarchy6"/>
    <dgm:cxn modelId="{CCA47209-A38E-4314-9E2A-1857E784E157}" srcId="{14E0798C-8F7F-4C2A-AFF9-6665914556CE}" destId="{3A47BE77-4D57-484D-B3EC-D31BAF13657F}" srcOrd="1" destOrd="0" parTransId="{78A30E4B-7A63-4EC8-9D31-397360258EBF}" sibTransId="{A40FB83A-EFE1-4469-AEEB-383111416CB8}"/>
    <dgm:cxn modelId="{935EE7B1-5095-449C-8266-C0B7564F8B90}" srcId="{B601C42A-AE62-457F-8E38-4AE2E0A297F7}" destId="{FCBF0958-4D3C-4272-87D2-7A3D517191D2}" srcOrd="0" destOrd="0" parTransId="{726ED521-F53B-4346-A50D-0FE5FC74F079}" sibTransId="{DD0548A2-2C3D-47E1-A684-41126EC0DC0D}"/>
    <dgm:cxn modelId="{17A99A39-301F-4F1E-B2DD-398F2A8C6A50}" type="presOf" srcId="{1E783F00-FD45-4B80-BC3B-5C482DBC0E8D}" destId="{30273AC3-CAEB-41BE-9D0E-D848854F7E87}" srcOrd="0" destOrd="0" presId="urn:microsoft.com/office/officeart/2005/8/layout/hierarchy6"/>
    <dgm:cxn modelId="{E0B1DE20-AAF4-48DA-B3D0-4BD0BDEA047A}" type="presOf" srcId="{14E0798C-8F7F-4C2A-AFF9-6665914556CE}" destId="{780BE45A-C21C-4144-B639-ECCF72302B6D}" srcOrd="0" destOrd="0" presId="urn:microsoft.com/office/officeart/2005/8/layout/hierarchy6"/>
    <dgm:cxn modelId="{6F06231F-2A19-4E67-8310-E60EA0BCDA9D}" type="presOf" srcId="{DDE0A61F-6C96-406B-A218-E8EFAA01FA0E}" destId="{F3DADA70-2182-47D2-A3A8-521FD12E47BC}" srcOrd="0" destOrd="0" presId="urn:microsoft.com/office/officeart/2005/8/layout/hierarchy6"/>
    <dgm:cxn modelId="{6FEE2E99-BA6B-4525-9904-AA32DAA447C6}" type="presOf" srcId="{1C317093-B32C-4C68-B400-8C19562215D3}" destId="{11CCBEA3-B690-4BEC-A1AA-384E4E6E0BD5}" srcOrd="0" destOrd="0" presId="urn:microsoft.com/office/officeart/2005/8/layout/hierarchy6"/>
    <dgm:cxn modelId="{7BAC81D7-A1B1-4D7C-A0B1-8A3EAFD7CEA9}" srcId="{FCBF0958-4D3C-4272-87D2-7A3D517191D2}" destId="{1C317093-B32C-4C68-B400-8C19562215D3}" srcOrd="0" destOrd="0" parTransId="{DDE0A61F-6C96-406B-A218-E8EFAA01FA0E}" sibTransId="{CDD95A31-6B4B-405C-81C9-F1F72963AA37}"/>
    <dgm:cxn modelId="{901A7146-60CD-411B-9DB1-45AA67E75127}" type="presOf" srcId="{B601C42A-AE62-457F-8E38-4AE2E0A297F7}" destId="{6EF785B0-8AD4-4A14-A3DF-46E0C0B1130F}" srcOrd="0" destOrd="0" presId="urn:microsoft.com/office/officeart/2005/8/layout/hierarchy6"/>
    <dgm:cxn modelId="{6A69E667-43FF-4F8F-83B9-0C1B1397C7EA}" type="presOf" srcId="{726ED521-F53B-4346-A50D-0FE5FC74F079}" destId="{3B375FB3-04DC-4CE8-A254-BC322CBC5412}" srcOrd="0" destOrd="0" presId="urn:microsoft.com/office/officeart/2005/8/layout/hierarchy6"/>
    <dgm:cxn modelId="{938FB134-5A68-43AB-947E-159F7A8F3A7D}" srcId="{14E0798C-8F7F-4C2A-AFF9-6665914556CE}" destId="{94E736D2-DA02-4CA1-9C3A-4FCB649A0697}" srcOrd="2" destOrd="0" parTransId="{72F63438-AFC5-4B20-B75E-FCB6A96BD6AF}" sibTransId="{4FCA33A1-DF1C-4FF2-A22C-F6C1B36BD2CB}"/>
    <dgm:cxn modelId="{E39B4D05-9ACE-4513-9240-D82F879271DA}" srcId="{14E0798C-8F7F-4C2A-AFF9-6665914556CE}" destId="{24B7C41C-F7D2-4279-AA34-A10DEDCB9EC6}" srcOrd="3" destOrd="0" parTransId="{1CADB06B-B667-4ADA-BD64-B7E1CA8947C6}" sibTransId="{6CD93330-5C85-4DBB-B6C8-07FDF358ABF2}"/>
    <dgm:cxn modelId="{63CB771E-7AA7-4F6D-8B89-9224BFB42B58}" type="presParOf" srcId="{780BE45A-C21C-4144-B639-ECCF72302B6D}" destId="{F22B620B-4A11-42E6-B91F-2681ECC624C5}" srcOrd="0" destOrd="0" presId="urn:microsoft.com/office/officeart/2005/8/layout/hierarchy6"/>
    <dgm:cxn modelId="{64873B8C-3912-4CA1-B509-6F53071E4757}" type="presParOf" srcId="{F22B620B-4A11-42E6-B91F-2681ECC624C5}" destId="{1371078F-0D50-4B56-B277-2013B80FAF01}" srcOrd="0" destOrd="0" presId="urn:microsoft.com/office/officeart/2005/8/layout/hierarchy6"/>
    <dgm:cxn modelId="{EA6666C4-3AC4-491C-9BB6-0184429BEF48}" type="presParOf" srcId="{F22B620B-4A11-42E6-B91F-2681ECC624C5}" destId="{EB646726-989A-404D-A764-42C980252AA8}" srcOrd="1" destOrd="0" presId="urn:microsoft.com/office/officeart/2005/8/layout/hierarchy6"/>
    <dgm:cxn modelId="{A9CD20EE-DFBE-440B-ABCD-1361FA3BBDB3}" type="presParOf" srcId="{EB646726-989A-404D-A764-42C980252AA8}" destId="{89F3A63A-C6FA-4DDC-A6BF-6CFC94679A92}" srcOrd="0" destOrd="0" presId="urn:microsoft.com/office/officeart/2005/8/layout/hierarchy6"/>
    <dgm:cxn modelId="{5527E3EE-A333-4527-8000-8FF9D9D106E1}" type="presParOf" srcId="{89F3A63A-C6FA-4DDC-A6BF-6CFC94679A92}" destId="{6EF785B0-8AD4-4A14-A3DF-46E0C0B1130F}" srcOrd="0" destOrd="0" presId="urn:microsoft.com/office/officeart/2005/8/layout/hierarchy6"/>
    <dgm:cxn modelId="{7C02AB9D-2C13-425B-8E60-A517CBF8C1AB}" type="presParOf" srcId="{89F3A63A-C6FA-4DDC-A6BF-6CFC94679A92}" destId="{CBDD3D91-B5AC-4FD7-B035-6C16279E0242}" srcOrd="1" destOrd="0" presId="urn:microsoft.com/office/officeart/2005/8/layout/hierarchy6"/>
    <dgm:cxn modelId="{1057CD54-4DB6-4182-8427-B59B1D7C48B3}" type="presParOf" srcId="{CBDD3D91-B5AC-4FD7-B035-6C16279E0242}" destId="{3B375FB3-04DC-4CE8-A254-BC322CBC5412}" srcOrd="0" destOrd="0" presId="urn:microsoft.com/office/officeart/2005/8/layout/hierarchy6"/>
    <dgm:cxn modelId="{F0FE5454-AC0E-48C6-9D12-133355184BFD}" type="presParOf" srcId="{CBDD3D91-B5AC-4FD7-B035-6C16279E0242}" destId="{0BD0AF5A-6642-40A8-A167-6F436905195F}" srcOrd="1" destOrd="0" presId="urn:microsoft.com/office/officeart/2005/8/layout/hierarchy6"/>
    <dgm:cxn modelId="{A2E805AD-13AB-4CE7-9A06-F4ECBA2B3C0D}" type="presParOf" srcId="{0BD0AF5A-6642-40A8-A167-6F436905195F}" destId="{BD9B724C-6B03-4F3F-BD71-F1CD1C087BCA}" srcOrd="0" destOrd="0" presId="urn:microsoft.com/office/officeart/2005/8/layout/hierarchy6"/>
    <dgm:cxn modelId="{D5EA030A-2594-47B9-968E-4F4A762F5178}" type="presParOf" srcId="{0BD0AF5A-6642-40A8-A167-6F436905195F}" destId="{31B71CF1-9442-4F7E-8B08-639F095BDC73}" srcOrd="1" destOrd="0" presId="urn:microsoft.com/office/officeart/2005/8/layout/hierarchy6"/>
    <dgm:cxn modelId="{0E59AD48-FF4F-4DEB-B04B-F6A5A45188A2}" type="presParOf" srcId="{31B71CF1-9442-4F7E-8B08-639F095BDC73}" destId="{F3DADA70-2182-47D2-A3A8-521FD12E47BC}" srcOrd="0" destOrd="0" presId="urn:microsoft.com/office/officeart/2005/8/layout/hierarchy6"/>
    <dgm:cxn modelId="{B1B6FD46-45F1-40BC-ADB7-CFD355D677C5}" type="presParOf" srcId="{31B71CF1-9442-4F7E-8B08-639F095BDC73}" destId="{227702D8-75D4-41F9-83F3-87814B2C0089}" srcOrd="1" destOrd="0" presId="urn:microsoft.com/office/officeart/2005/8/layout/hierarchy6"/>
    <dgm:cxn modelId="{EE28B6C1-7D79-4588-A3D9-C55186C2F2B8}" type="presParOf" srcId="{227702D8-75D4-41F9-83F3-87814B2C0089}" destId="{11CCBEA3-B690-4BEC-A1AA-384E4E6E0BD5}" srcOrd="0" destOrd="0" presId="urn:microsoft.com/office/officeart/2005/8/layout/hierarchy6"/>
    <dgm:cxn modelId="{E020C80F-059E-4E3F-ACA5-DBA5729F8B07}" type="presParOf" srcId="{227702D8-75D4-41F9-83F3-87814B2C0089}" destId="{C9412961-63F6-4056-8588-0ED31466FC40}" srcOrd="1" destOrd="0" presId="urn:microsoft.com/office/officeart/2005/8/layout/hierarchy6"/>
    <dgm:cxn modelId="{69EFD517-979C-465B-8EA4-B02984B4468D}" type="presParOf" srcId="{31B71CF1-9442-4F7E-8B08-639F095BDC73}" destId="{3E119A0A-A9E0-45FF-86B4-CDA42B73B313}" srcOrd="2" destOrd="0" presId="urn:microsoft.com/office/officeart/2005/8/layout/hierarchy6"/>
    <dgm:cxn modelId="{DC196745-B8E9-4F56-9EF3-4996DBEC996C}" type="presParOf" srcId="{31B71CF1-9442-4F7E-8B08-639F095BDC73}" destId="{8D141AF3-DBC3-41A4-9DC7-AFABA86D9857}" srcOrd="3" destOrd="0" presId="urn:microsoft.com/office/officeart/2005/8/layout/hierarchy6"/>
    <dgm:cxn modelId="{1EC135E1-E1B5-403C-B6CF-2B98A863EAFE}" type="presParOf" srcId="{8D141AF3-DBC3-41A4-9DC7-AFABA86D9857}" destId="{30273AC3-CAEB-41BE-9D0E-D848854F7E87}" srcOrd="0" destOrd="0" presId="urn:microsoft.com/office/officeart/2005/8/layout/hierarchy6"/>
    <dgm:cxn modelId="{A98F83B0-F234-427D-9382-27C2FC7A4BF9}" type="presParOf" srcId="{8D141AF3-DBC3-41A4-9DC7-AFABA86D9857}" destId="{FA8FAC77-028A-4AF5-B3BB-51CCC3315FD9}" srcOrd="1" destOrd="0" presId="urn:microsoft.com/office/officeart/2005/8/layout/hierarchy6"/>
    <dgm:cxn modelId="{68545BA3-C836-441C-A8B3-DED5BA1C5C2B}" type="presParOf" srcId="{CBDD3D91-B5AC-4FD7-B035-6C16279E0242}" destId="{084F30C4-1E47-4095-9CED-EAF7581095DC}" srcOrd="2" destOrd="0" presId="urn:microsoft.com/office/officeart/2005/8/layout/hierarchy6"/>
    <dgm:cxn modelId="{D291DD63-E261-4821-B562-92F270DD6270}" type="presParOf" srcId="{CBDD3D91-B5AC-4FD7-B035-6C16279E0242}" destId="{FD4CD309-6173-4A62-8F6F-E2B9C9564D46}" srcOrd="3" destOrd="0" presId="urn:microsoft.com/office/officeart/2005/8/layout/hierarchy6"/>
    <dgm:cxn modelId="{2869752F-0926-4AB0-914F-0BC10F94F4E6}" type="presParOf" srcId="{FD4CD309-6173-4A62-8F6F-E2B9C9564D46}" destId="{131A245C-66D4-48C5-B574-4E280A14067B}" srcOrd="0" destOrd="0" presId="urn:microsoft.com/office/officeart/2005/8/layout/hierarchy6"/>
    <dgm:cxn modelId="{ECA38FB0-5B0C-475D-80A3-2B097D9989AD}" type="presParOf" srcId="{FD4CD309-6173-4A62-8F6F-E2B9C9564D46}" destId="{625C0294-0512-497A-94FF-485C53E11F66}" srcOrd="1" destOrd="0" presId="urn:microsoft.com/office/officeart/2005/8/layout/hierarchy6"/>
    <dgm:cxn modelId="{DDB0E4AA-90CF-4A37-9754-8C489D412283}" type="presParOf" srcId="{625C0294-0512-497A-94FF-485C53E11F66}" destId="{3426C08E-1DC6-46A0-8EEB-DECBE649EEA6}" srcOrd="0" destOrd="0" presId="urn:microsoft.com/office/officeart/2005/8/layout/hierarchy6"/>
    <dgm:cxn modelId="{681DAEDC-2970-42B3-B12C-237C70252497}" type="presParOf" srcId="{625C0294-0512-497A-94FF-485C53E11F66}" destId="{AD4C4177-9EDD-4F87-8089-4990DE6BE86B}" srcOrd="1" destOrd="0" presId="urn:microsoft.com/office/officeart/2005/8/layout/hierarchy6"/>
    <dgm:cxn modelId="{3F890062-908B-4978-A75A-9A6AA9C99F5E}" type="presParOf" srcId="{AD4C4177-9EDD-4F87-8089-4990DE6BE86B}" destId="{E5E2AD7E-C04E-43F8-911D-01D9137428FB}" srcOrd="0" destOrd="0" presId="urn:microsoft.com/office/officeart/2005/8/layout/hierarchy6"/>
    <dgm:cxn modelId="{D509899E-7C85-4919-BED2-1BD6EA1ACB47}" type="presParOf" srcId="{AD4C4177-9EDD-4F87-8089-4990DE6BE86B}" destId="{E2837595-6896-4538-9E07-4A2447C10016}" srcOrd="1" destOrd="0" presId="urn:microsoft.com/office/officeart/2005/8/layout/hierarchy6"/>
    <dgm:cxn modelId="{985C65AC-217D-4826-8D21-A654C46AF3C3}" type="presParOf" srcId="{780BE45A-C21C-4144-B639-ECCF72302B6D}" destId="{0D74C9CD-10FB-49EA-8728-BA37C21BE88C}" srcOrd="1" destOrd="0" presId="urn:microsoft.com/office/officeart/2005/8/layout/hierarchy6"/>
    <dgm:cxn modelId="{B1DB2AD1-AE32-4386-80D5-A96D012B7F9F}" type="presParOf" srcId="{0D74C9CD-10FB-49EA-8728-BA37C21BE88C}" destId="{4CA5FD7C-8E48-4842-B544-4EBDF6DC84D0}" srcOrd="0" destOrd="0" presId="urn:microsoft.com/office/officeart/2005/8/layout/hierarchy6"/>
    <dgm:cxn modelId="{DBBDDAB1-6693-4D98-9BEB-08FDBB1E36CD}" type="presParOf" srcId="{4CA5FD7C-8E48-4842-B544-4EBDF6DC84D0}" destId="{B082D989-3BEC-4E1A-9040-8784D56C0E7F}" srcOrd="0" destOrd="0" presId="urn:microsoft.com/office/officeart/2005/8/layout/hierarchy6"/>
    <dgm:cxn modelId="{EF685F3B-1700-4B55-BEE3-CA82CB174BAC}" type="presParOf" srcId="{4CA5FD7C-8E48-4842-B544-4EBDF6DC84D0}" destId="{73C64302-36D7-4EC6-A960-66577AF250DF}" srcOrd="1" destOrd="0" presId="urn:microsoft.com/office/officeart/2005/8/layout/hierarchy6"/>
    <dgm:cxn modelId="{595A5692-E973-49AF-B643-04864A17E7B9}" type="presParOf" srcId="{0D74C9CD-10FB-49EA-8728-BA37C21BE88C}" destId="{EFCF0AA9-B78E-41A2-A4C3-8A4D0F8DD82C}" srcOrd="1" destOrd="0" presId="urn:microsoft.com/office/officeart/2005/8/layout/hierarchy6"/>
    <dgm:cxn modelId="{2D201EF4-3D38-4D32-9BA2-0FB757ED59D2}" type="presParOf" srcId="{EFCF0AA9-B78E-41A2-A4C3-8A4D0F8DD82C}" destId="{4BF3C93F-9E2F-430E-84AF-E3A5581CCF1F}" srcOrd="0" destOrd="0" presId="urn:microsoft.com/office/officeart/2005/8/layout/hierarchy6"/>
    <dgm:cxn modelId="{C1EA1166-DB9F-451F-90FF-D7074C0FAFBA}" type="presParOf" srcId="{0D74C9CD-10FB-49EA-8728-BA37C21BE88C}" destId="{3D45A5B6-7220-435D-96F9-8B25DC611EC9}" srcOrd="2" destOrd="0" presId="urn:microsoft.com/office/officeart/2005/8/layout/hierarchy6"/>
    <dgm:cxn modelId="{5B7ADF07-D45C-496A-893A-D8D4582ECE3A}" type="presParOf" srcId="{3D45A5B6-7220-435D-96F9-8B25DC611EC9}" destId="{10E13706-22E3-4A52-8D86-E4FBDD4BDD97}" srcOrd="0" destOrd="0" presId="urn:microsoft.com/office/officeart/2005/8/layout/hierarchy6"/>
    <dgm:cxn modelId="{005E6338-91C1-4A03-8915-F6C185027FBD}" type="presParOf" srcId="{3D45A5B6-7220-435D-96F9-8B25DC611EC9}" destId="{7B1B67FA-1026-4174-89F6-0BBD5B885F19}" srcOrd="1" destOrd="0" presId="urn:microsoft.com/office/officeart/2005/8/layout/hierarchy6"/>
    <dgm:cxn modelId="{E2EF5D56-61DE-4B67-83F7-C4044E31BCE6}" type="presParOf" srcId="{0D74C9CD-10FB-49EA-8728-BA37C21BE88C}" destId="{42769C89-F227-40D2-99ED-EF9BC748EF9B}" srcOrd="3" destOrd="0" presId="urn:microsoft.com/office/officeart/2005/8/layout/hierarchy6"/>
    <dgm:cxn modelId="{94BE9F87-1C00-4E1F-BFCE-92BFD06A234A}" type="presParOf" srcId="{42769C89-F227-40D2-99ED-EF9BC748EF9B}" destId="{21F71EE3-8796-4F91-9C41-830899BA1CA7}" srcOrd="0" destOrd="0" presId="urn:microsoft.com/office/officeart/2005/8/layout/hierarchy6"/>
    <dgm:cxn modelId="{B7FFE3A2-CCC2-464B-B700-2C100EA39E80}" type="presParOf" srcId="{0D74C9CD-10FB-49EA-8728-BA37C21BE88C}" destId="{AEB133E0-8A9B-432D-8121-3A7BDC9B9DAF}" srcOrd="4" destOrd="0" presId="urn:microsoft.com/office/officeart/2005/8/layout/hierarchy6"/>
    <dgm:cxn modelId="{2B00C8C2-C72B-45BC-8131-319617C59CF2}" type="presParOf" srcId="{AEB133E0-8A9B-432D-8121-3A7BDC9B9DAF}" destId="{381E9C4E-B572-4E77-BA73-3E97E73343E3}" srcOrd="0" destOrd="0" presId="urn:microsoft.com/office/officeart/2005/8/layout/hierarchy6"/>
    <dgm:cxn modelId="{1FCE7B3C-7D8C-43A8-B809-A2D4A14F8447}" type="presParOf" srcId="{AEB133E0-8A9B-432D-8121-3A7BDC9B9DAF}" destId="{55781F66-F152-4463-9E8A-D29714839FF6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8FD829-045F-4B6A-9FB6-920587438180}" type="doc">
      <dgm:prSet loTypeId="urn:microsoft.com/office/officeart/2005/8/layout/target1" loCatId="relationship" qsTypeId="urn:microsoft.com/office/officeart/2005/8/quickstyle/3d1" qsCatId="3D" csTypeId="urn:microsoft.com/office/officeart/2005/8/colors/accent1_2" csCatId="accent1" phldr="1"/>
      <dgm:spPr/>
    </dgm:pt>
    <dgm:pt modelId="{8576FA53-AF8A-4F03-A6CD-ABE39B3404A0}">
      <dgm:prSet phldrT="[Texte]" custT="1"/>
      <dgm:spPr/>
      <dgm:t>
        <a:bodyPr/>
        <a:lstStyle/>
        <a:p>
          <a:r>
            <a:rPr lang="fr-FR" sz="1800" b="1" i="1" dirty="0" smtClean="0">
              <a:solidFill>
                <a:srgbClr val="FF0000"/>
              </a:solidFill>
            </a:rPr>
            <a:t>Interactions forte et faible (10</a:t>
          </a:r>
          <a:r>
            <a:rPr lang="fr-FR" sz="1800" b="1" i="1" baseline="30000" dirty="0" smtClean="0">
              <a:solidFill>
                <a:srgbClr val="FF0000"/>
              </a:solidFill>
            </a:rPr>
            <a:t>-15</a:t>
          </a:r>
          <a:r>
            <a:rPr lang="fr-FR" sz="1800" b="1" i="1" baseline="0" dirty="0" smtClean="0">
              <a:solidFill>
                <a:srgbClr val="FF0000"/>
              </a:solidFill>
            </a:rPr>
            <a:t>m)</a:t>
          </a:r>
          <a:endParaRPr lang="fr-FR" sz="1800" b="1" i="1" dirty="0">
            <a:solidFill>
              <a:srgbClr val="FF0000"/>
            </a:solidFill>
          </a:endParaRPr>
        </a:p>
      </dgm:t>
    </dgm:pt>
    <dgm:pt modelId="{21FE5250-452C-4879-9EA2-9FB6D55CE5C9}" type="parTrans" cxnId="{50367F2B-4715-4725-AD19-D1A8ACB2ED7C}">
      <dgm:prSet/>
      <dgm:spPr/>
      <dgm:t>
        <a:bodyPr/>
        <a:lstStyle/>
        <a:p>
          <a:endParaRPr lang="fr-FR"/>
        </a:p>
      </dgm:t>
    </dgm:pt>
    <dgm:pt modelId="{31D395BE-C6BD-45A2-83AA-D226CF3FE17F}" type="sibTrans" cxnId="{50367F2B-4715-4725-AD19-D1A8ACB2ED7C}">
      <dgm:prSet/>
      <dgm:spPr/>
      <dgm:t>
        <a:bodyPr/>
        <a:lstStyle/>
        <a:p>
          <a:endParaRPr lang="fr-FR"/>
        </a:p>
      </dgm:t>
    </dgm:pt>
    <dgm:pt modelId="{7F97A286-02B6-4668-88AA-C0CE75F3101A}">
      <dgm:prSet phldrT="[Texte]" custT="1"/>
      <dgm:spPr/>
      <dgm:t>
        <a:bodyPr/>
        <a:lstStyle/>
        <a:p>
          <a:r>
            <a:rPr lang="fr-FR" sz="1800" b="1" i="1" dirty="0" smtClean="0">
              <a:solidFill>
                <a:srgbClr val="FF0000"/>
              </a:solidFill>
            </a:rPr>
            <a:t>Interaction électromagnétique (1 m)</a:t>
          </a:r>
          <a:endParaRPr lang="fr-FR" sz="1800" b="1" i="1" dirty="0">
            <a:solidFill>
              <a:srgbClr val="FF0000"/>
            </a:solidFill>
          </a:endParaRPr>
        </a:p>
      </dgm:t>
    </dgm:pt>
    <dgm:pt modelId="{D454D981-B902-425E-B32D-0CA986FAF5CC}" type="parTrans" cxnId="{63D2ABCF-97FC-4DC4-ABD8-ABECAFCB0797}">
      <dgm:prSet/>
      <dgm:spPr/>
      <dgm:t>
        <a:bodyPr/>
        <a:lstStyle/>
        <a:p>
          <a:endParaRPr lang="fr-FR"/>
        </a:p>
      </dgm:t>
    </dgm:pt>
    <dgm:pt modelId="{86AC5046-F36A-4350-B765-1C76B335140D}" type="sibTrans" cxnId="{63D2ABCF-97FC-4DC4-ABD8-ABECAFCB0797}">
      <dgm:prSet/>
      <dgm:spPr/>
      <dgm:t>
        <a:bodyPr/>
        <a:lstStyle/>
        <a:p>
          <a:endParaRPr lang="fr-FR"/>
        </a:p>
      </dgm:t>
    </dgm:pt>
    <dgm:pt modelId="{4D377081-E35F-4A8E-8C14-3A9084FEF033}">
      <dgm:prSet phldrT="[Texte]" custT="1"/>
      <dgm:spPr/>
      <dgm:t>
        <a:bodyPr/>
        <a:lstStyle/>
        <a:p>
          <a:r>
            <a:rPr lang="fr-FR" sz="1800" b="1" i="1" dirty="0" smtClean="0">
              <a:solidFill>
                <a:srgbClr val="FF0000"/>
              </a:solidFill>
            </a:rPr>
            <a:t>Interaction gravitationnelle (10</a:t>
          </a:r>
          <a:r>
            <a:rPr lang="fr-FR" sz="1800" b="1" i="1" baseline="30000" dirty="0" smtClean="0">
              <a:solidFill>
                <a:srgbClr val="FF0000"/>
              </a:solidFill>
            </a:rPr>
            <a:t>21</a:t>
          </a:r>
          <a:r>
            <a:rPr lang="fr-FR" sz="1800" b="1" i="1" baseline="0" dirty="0" smtClean="0">
              <a:solidFill>
                <a:srgbClr val="FF0000"/>
              </a:solidFill>
            </a:rPr>
            <a:t>m)</a:t>
          </a:r>
          <a:endParaRPr lang="fr-FR" sz="1800" b="1" i="1" dirty="0">
            <a:solidFill>
              <a:srgbClr val="FF0000"/>
            </a:solidFill>
          </a:endParaRPr>
        </a:p>
      </dgm:t>
    </dgm:pt>
    <dgm:pt modelId="{092D501C-BF8E-471F-BF29-8EF1FE5E8B8E}" type="parTrans" cxnId="{CA43468D-14F9-4C54-A781-E05215B80B92}">
      <dgm:prSet/>
      <dgm:spPr/>
      <dgm:t>
        <a:bodyPr/>
        <a:lstStyle/>
        <a:p>
          <a:endParaRPr lang="fr-FR"/>
        </a:p>
      </dgm:t>
    </dgm:pt>
    <dgm:pt modelId="{3B79EA0B-BE44-4893-997C-8437C24A12A1}" type="sibTrans" cxnId="{CA43468D-14F9-4C54-A781-E05215B80B92}">
      <dgm:prSet/>
      <dgm:spPr/>
      <dgm:t>
        <a:bodyPr/>
        <a:lstStyle/>
        <a:p>
          <a:endParaRPr lang="fr-FR"/>
        </a:p>
      </dgm:t>
    </dgm:pt>
    <dgm:pt modelId="{51D39389-48C7-41EC-9BA0-FBB1F7B8C715}" type="pres">
      <dgm:prSet presAssocID="{BA8FD829-045F-4B6A-9FB6-920587438180}" presName="composite" presStyleCnt="0">
        <dgm:presLayoutVars>
          <dgm:chMax val="5"/>
          <dgm:dir/>
          <dgm:resizeHandles val="exact"/>
        </dgm:presLayoutVars>
      </dgm:prSet>
      <dgm:spPr/>
    </dgm:pt>
    <dgm:pt modelId="{1C32180C-DE41-41B9-8499-ACBFBD697FEE}" type="pres">
      <dgm:prSet presAssocID="{8576FA53-AF8A-4F03-A6CD-ABE39B3404A0}" presName="circle1" presStyleLbl="lnNod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91E7738C-C494-4487-9472-D94726C65817}" type="pres">
      <dgm:prSet presAssocID="{8576FA53-AF8A-4F03-A6CD-ABE39B3404A0}" presName="text1" presStyleLbl="revTx" presStyleIdx="0" presStyleCnt="3" custScaleX="173462" custLinFactNeighborX="3971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CBCDFA-3D18-479B-8520-5417B02FE128}" type="pres">
      <dgm:prSet presAssocID="{8576FA53-AF8A-4F03-A6CD-ABE39B3404A0}" presName="line1" presStyleLbl="callout" presStyleIdx="0" presStyleCnt="6"/>
      <dgm:spPr/>
    </dgm:pt>
    <dgm:pt modelId="{58AB8169-0DC5-42BE-8720-C17948399BD5}" type="pres">
      <dgm:prSet presAssocID="{8576FA53-AF8A-4F03-A6CD-ABE39B3404A0}" presName="d1" presStyleLbl="callout" presStyleIdx="1" presStyleCnt="6" custLinFactNeighborY="0"/>
      <dgm:spPr/>
    </dgm:pt>
    <dgm:pt modelId="{C4311BCA-062C-4D55-BE35-4194F39CE4D4}" type="pres">
      <dgm:prSet presAssocID="{7F97A286-02B6-4668-88AA-C0CE75F3101A}" presName="circle2" presStyleLbl="lnNod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CDB1DC1D-0502-4CBE-9397-5D166E663BD0}" type="pres">
      <dgm:prSet presAssocID="{7F97A286-02B6-4668-88AA-C0CE75F3101A}" presName="text2" presStyleLbl="revTx" presStyleIdx="1" presStyleCnt="3" custScaleX="191293" custLinFactNeighborX="47984" custLinFactNeighborY="-280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77D0E97-9BCE-4BA7-B595-6C6861222438}" type="pres">
      <dgm:prSet presAssocID="{7F97A286-02B6-4668-88AA-C0CE75F3101A}" presName="line2" presStyleLbl="callout" presStyleIdx="2" presStyleCnt="6"/>
      <dgm:spPr/>
    </dgm:pt>
    <dgm:pt modelId="{25D7B276-D132-4EA3-B3CB-3816D0C1F599}" type="pres">
      <dgm:prSet presAssocID="{7F97A286-02B6-4668-88AA-C0CE75F3101A}" presName="d2" presStyleLbl="callout" presStyleIdx="3" presStyleCnt="6"/>
      <dgm:spPr/>
    </dgm:pt>
    <dgm:pt modelId="{6A93F167-8010-4A64-8291-B1D223DF26DD}" type="pres">
      <dgm:prSet presAssocID="{4D377081-E35F-4A8E-8C14-3A9084FEF033}" presName="circle3" presStyleLbl="lnNod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B9FF2319-69D9-494B-A02D-772B3E5678F0}" type="pres">
      <dgm:prSet presAssocID="{4D377081-E35F-4A8E-8C14-3A9084FEF033}" presName="text3" presStyleLbl="revTx" presStyleIdx="2" presStyleCnt="3" custScaleX="197621" custLinFactNeighborX="52730" custLinFactNeighborY="249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099B516-50EF-4427-AF2E-1AE3A961150D}" type="pres">
      <dgm:prSet presAssocID="{4D377081-E35F-4A8E-8C14-3A9084FEF033}" presName="line3" presStyleLbl="callout" presStyleIdx="4" presStyleCnt="6"/>
      <dgm:spPr/>
    </dgm:pt>
    <dgm:pt modelId="{9E7032C4-789E-4FC4-8F3D-C9617C41CD65}" type="pres">
      <dgm:prSet presAssocID="{4D377081-E35F-4A8E-8C14-3A9084FEF033}" presName="d3" presStyleLbl="callout" presStyleIdx="5" presStyleCnt="6"/>
      <dgm:spPr/>
    </dgm:pt>
  </dgm:ptLst>
  <dgm:cxnLst>
    <dgm:cxn modelId="{5E64F13D-7991-40E4-848A-D6A45C46C694}" type="presOf" srcId="{4D377081-E35F-4A8E-8C14-3A9084FEF033}" destId="{B9FF2319-69D9-494B-A02D-772B3E5678F0}" srcOrd="0" destOrd="0" presId="urn:microsoft.com/office/officeart/2005/8/layout/target1"/>
    <dgm:cxn modelId="{50367F2B-4715-4725-AD19-D1A8ACB2ED7C}" srcId="{BA8FD829-045F-4B6A-9FB6-920587438180}" destId="{8576FA53-AF8A-4F03-A6CD-ABE39B3404A0}" srcOrd="0" destOrd="0" parTransId="{21FE5250-452C-4879-9EA2-9FB6D55CE5C9}" sibTransId="{31D395BE-C6BD-45A2-83AA-D226CF3FE17F}"/>
    <dgm:cxn modelId="{FA79AD7D-B16A-4E2C-BB90-DC908FF4C4D7}" type="presOf" srcId="{7F97A286-02B6-4668-88AA-C0CE75F3101A}" destId="{CDB1DC1D-0502-4CBE-9397-5D166E663BD0}" srcOrd="0" destOrd="0" presId="urn:microsoft.com/office/officeart/2005/8/layout/target1"/>
    <dgm:cxn modelId="{795D199C-FB35-4AF3-959C-22B21F50CE4E}" type="presOf" srcId="{BA8FD829-045F-4B6A-9FB6-920587438180}" destId="{51D39389-48C7-41EC-9BA0-FBB1F7B8C715}" srcOrd="0" destOrd="0" presId="urn:microsoft.com/office/officeart/2005/8/layout/target1"/>
    <dgm:cxn modelId="{2B855EC9-CA46-4D26-8EF2-5E163CBD551C}" type="presOf" srcId="{8576FA53-AF8A-4F03-A6CD-ABE39B3404A0}" destId="{91E7738C-C494-4487-9472-D94726C65817}" srcOrd="0" destOrd="0" presId="urn:microsoft.com/office/officeart/2005/8/layout/target1"/>
    <dgm:cxn modelId="{CA43468D-14F9-4C54-A781-E05215B80B92}" srcId="{BA8FD829-045F-4B6A-9FB6-920587438180}" destId="{4D377081-E35F-4A8E-8C14-3A9084FEF033}" srcOrd="2" destOrd="0" parTransId="{092D501C-BF8E-471F-BF29-8EF1FE5E8B8E}" sibTransId="{3B79EA0B-BE44-4893-997C-8437C24A12A1}"/>
    <dgm:cxn modelId="{63D2ABCF-97FC-4DC4-ABD8-ABECAFCB0797}" srcId="{BA8FD829-045F-4B6A-9FB6-920587438180}" destId="{7F97A286-02B6-4668-88AA-C0CE75F3101A}" srcOrd="1" destOrd="0" parTransId="{D454D981-B902-425E-B32D-0CA986FAF5CC}" sibTransId="{86AC5046-F36A-4350-B765-1C76B335140D}"/>
    <dgm:cxn modelId="{9805F9BF-B076-463A-8CB9-5D13955BAC7E}" type="presParOf" srcId="{51D39389-48C7-41EC-9BA0-FBB1F7B8C715}" destId="{1C32180C-DE41-41B9-8499-ACBFBD697FEE}" srcOrd="0" destOrd="0" presId="urn:microsoft.com/office/officeart/2005/8/layout/target1"/>
    <dgm:cxn modelId="{5C180995-87B6-4B1F-A195-D1CF5E3B1C9B}" type="presParOf" srcId="{51D39389-48C7-41EC-9BA0-FBB1F7B8C715}" destId="{91E7738C-C494-4487-9472-D94726C65817}" srcOrd="1" destOrd="0" presId="urn:microsoft.com/office/officeart/2005/8/layout/target1"/>
    <dgm:cxn modelId="{B31496D1-FA23-4900-8AAF-6194218DAC7C}" type="presParOf" srcId="{51D39389-48C7-41EC-9BA0-FBB1F7B8C715}" destId="{C9CBCDFA-3D18-479B-8520-5417B02FE128}" srcOrd="2" destOrd="0" presId="urn:microsoft.com/office/officeart/2005/8/layout/target1"/>
    <dgm:cxn modelId="{784FBEA1-4724-460F-96D7-5C1E88B7A2C2}" type="presParOf" srcId="{51D39389-48C7-41EC-9BA0-FBB1F7B8C715}" destId="{58AB8169-0DC5-42BE-8720-C17948399BD5}" srcOrd="3" destOrd="0" presId="urn:microsoft.com/office/officeart/2005/8/layout/target1"/>
    <dgm:cxn modelId="{D0BAFA67-3BDC-4437-A493-BD3E9A1F0BCC}" type="presParOf" srcId="{51D39389-48C7-41EC-9BA0-FBB1F7B8C715}" destId="{C4311BCA-062C-4D55-BE35-4194F39CE4D4}" srcOrd="4" destOrd="0" presId="urn:microsoft.com/office/officeart/2005/8/layout/target1"/>
    <dgm:cxn modelId="{77D88EA6-54AC-4D63-AFFA-D3514ECE5BD6}" type="presParOf" srcId="{51D39389-48C7-41EC-9BA0-FBB1F7B8C715}" destId="{CDB1DC1D-0502-4CBE-9397-5D166E663BD0}" srcOrd="5" destOrd="0" presId="urn:microsoft.com/office/officeart/2005/8/layout/target1"/>
    <dgm:cxn modelId="{E1D688F0-4252-4EFC-96DE-AB1A1BDBCDDA}" type="presParOf" srcId="{51D39389-48C7-41EC-9BA0-FBB1F7B8C715}" destId="{877D0E97-9BCE-4BA7-B595-6C6861222438}" srcOrd="6" destOrd="0" presId="urn:microsoft.com/office/officeart/2005/8/layout/target1"/>
    <dgm:cxn modelId="{F2F550E5-2E30-4DDA-98DF-2F04778B368E}" type="presParOf" srcId="{51D39389-48C7-41EC-9BA0-FBB1F7B8C715}" destId="{25D7B276-D132-4EA3-B3CB-3816D0C1F599}" srcOrd="7" destOrd="0" presId="urn:microsoft.com/office/officeart/2005/8/layout/target1"/>
    <dgm:cxn modelId="{5CBB2AD2-6574-4576-B62B-92F1CDB9A213}" type="presParOf" srcId="{51D39389-48C7-41EC-9BA0-FBB1F7B8C715}" destId="{6A93F167-8010-4A64-8291-B1D223DF26DD}" srcOrd="8" destOrd="0" presId="urn:microsoft.com/office/officeart/2005/8/layout/target1"/>
    <dgm:cxn modelId="{AAE49049-D1FC-495A-80EF-42D79841EEB1}" type="presParOf" srcId="{51D39389-48C7-41EC-9BA0-FBB1F7B8C715}" destId="{B9FF2319-69D9-494B-A02D-772B3E5678F0}" srcOrd="9" destOrd="0" presId="urn:microsoft.com/office/officeart/2005/8/layout/target1"/>
    <dgm:cxn modelId="{62428DED-B693-4B56-9DA6-C5265CDF008C}" type="presParOf" srcId="{51D39389-48C7-41EC-9BA0-FBB1F7B8C715}" destId="{4099B516-50EF-4427-AF2E-1AE3A961150D}" srcOrd="10" destOrd="0" presId="urn:microsoft.com/office/officeart/2005/8/layout/target1"/>
    <dgm:cxn modelId="{DB1EE019-BF72-4764-84C6-81C12FFE59A5}" type="presParOf" srcId="{51D39389-48C7-41EC-9BA0-FBB1F7B8C715}" destId="{9E7032C4-789E-4FC4-8F3D-C9617C41CD65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C634D6-ECD2-423E-A9A8-824EF58AB6D7}">
      <dsp:nvSpPr>
        <dsp:cNvPr id="0" name=""/>
        <dsp:cNvSpPr/>
      </dsp:nvSpPr>
      <dsp:spPr>
        <a:xfrm>
          <a:off x="622857" y="0"/>
          <a:ext cx="6319877" cy="406400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19837-A91E-4190-8487-0912DF13C587}">
      <dsp:nvSpPr>
        <dsp:cNvPr id="0" name=""/>
        <dsp:cNvSpPr/>
      </dsp:nvSpPr>
      <dsp:spPr>
        <a:xfrm>
          <a:off x="5457" y="1219199"/>
          <a:ext cx="960093" cy="162560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i="1" kern="1200" dirty="0" smtClean="0"/>
            <a:t>10</a:t>
          </a:r>
          <a:r>
            <a:rPr lang="fr-FR" sz="1600" b="1" i="1" kern="1200" baseline="30000" dirty="0" smtClean="0"/>
            <a:t>-15</a:t>
          </a:r>
          <a:r>
            <a:rPr lang="fr-FR" sz="1600" b="1" i="1" kern="1200" baseline="0" dirty="0" smtClean="0"/>
            <a:t>m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i="1" kern="1200" baseline="0" dirty="0" smtClean="0"/>
            <a:t>Noyau</a:t>
          </a:r>
          <a:endParaRPr lang="fr-FR" sz="1600" b="1" i="1" kern="1200" baseline="30000" dirty="0"/>
        </a:p>
      </dsp:txBody>
      <dsp:txXfrm>
        <a:off x="52325" y="1266067"/>
        <a:ext cx="866357" cy="1531864"/>
      </dsp:txXfrm>
    </dsp:sp>
    <dsp:sp modelId="{27CB8ED8-2B4C-4B68-9BD1-C6A1F2C5FBDE}">
      <dsp:nvSpPr>
        <dsp:cNvPr id="0" name=""/>
        <dsp:cNvSpPr/>
      </dsp:nvSpPr>
      <dsp:spPr>
        <a:xfrm>
          <a:off x="1082814" y="1219199"/>
          <a:ext cx="960093" cy="162560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i="1" kern="1200" dirty="0" smtClean="0">
              <a:solidFill>
                <a:schemeClr val="tx1"/>
              </a:solidFill>
            </a:rPr>
            <a:t>10</a:t>
          </a:r>
          <a:r>
            <a:rPr lang="fr-FR" sz="1600" b="1" i="1" kern="1200" baseline="30000" dirty="0" smtClean="0">
              <a:solidFill>
                <a:schemeClr val="tx1"/>
              </a:solidFill>
            </a:rPr>
            <a:t>-10</a:t>
          </a:r>
          <a:r>
            <a:rPr lang="fr-FR" sz="1600" b="1" i="1" kern="1200" baseline="0" dirty="0" smtClean="0">
              <a:solidFill>
                <a:schemeClr val="tx1"/>
              </a:solidFill>
            </a:rPr>
            <a:t>m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i="1" kern="1200" baseline="0" dirty="0" smtClean="0">
              <a:solidFill>
                <a:schemeClr val="tx1"/>
              </a:solidFill>
            </a:rPr>
            <a:t>Atome</a:t>
          </a:r>
          <a:endParaRPr lang="fr-FR" sz="1600" b="1" i="1" kern="1200" baseline="30000" dirty="0">
            <a:solidFill>
              <a:schemeClr val="tx1"/>
            </a:solidFill>
          </a:endParaRPr>
        </a:p>
      </dsp:txBody>
      <dsp:txXfrm>
        <a:off x="1129682" y="1266067"/>
        <a:ext cx="866357" cy="1531864"/>
      </dsp:txXfrm>
    </dsp:sp>
    <dsp:sp modelId="{6F67F316-B435-4C88-864E-84F1BD280582}">
      <dsp:nvSpPr>
        <dsp:cNvPr id="0" name=""/>
        <dsp:cNvSpPr/>
      </dsp:nvSpPr>
      <dsp:spPr>
        <a:xfrm>
          <a:off x="2160171" y="1219199"/>
          <a:ext cx="960093" cy="162560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i="1" kern="1200" dirty="0" smtClean="0">
              <a:solidFill>
                <a:schemeClr val="tx1"/>
              </a:solidFill>
            </a:rPr>
            <a:t>10</a:t>
          </a:r>
          <a:r>
            <a:rPr lang="fr-FR" sz="1600" b="1" i="1" kern="1200" baseline="30000" dirty="0" smtClean="0">
              <a:solidFill>
                <a:schemeClr val="tx1"/>
              </a:solidFill>
            </a:rPr>
            <a:t>-5m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i="1" kern="1200" baseline="30000" dirty="0" smtClean="0">
              <a:solidFill>
                <a:schemeClr val="tx1"/>
              </a:solidFill>
            </a:rPr>
            <a:t>Cellule</a:t>
          </a:r>
          <a:endParaRPr lang="fr-FR" sz="2400" b="1" i="1" kern="1200" dirty="0">
            <a:solidFill>
              <a:schemeClr val="tx1"/>
            </a:solidFill>
          </a:endParaRPr>
        </a:p>
      </dsp:txBody>
      <dsp:txXfrm>
        <a:off x="2207039" y="1266067"/>
        <a:ext cx="866357" cy="1531864"/>
      </dsp:txXfrm>
    </dsp:sp>
    <dsp:sp modelId="{89D892CF-3FD2-4D8B-9FCF-213D6E9FD665}">
      <dsp:nvSpPr>
        <dsp:cNvPr id="0" name=""/>
        <dsp:cNvSpPr/>
      </dsp:nvSpPr>
      <dsp:spPr>
        <a:xfrm>
          <a:off x="3237528" y="1219199"/>
          <a:ext cx="960093" cy="1625600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i="1" kern="1200" dirty="0" smtClean="0">
              <a:solidFill>
                <a:srgbClr val="00B050"/>
              </a:solidFill>
            </a:rPr>
            <a:t>10</a:t>
          </a:r>
          <a:r>
            <a:rPr lang="fr-FR" sz="1600" b="1" i="1" kern="1200" baseline="30000" dirty="0" smtClean="0">
              <a:solidFill>
                <a:srgbClr val="00B050"/>
              </a:solidFill>
            </a:rPr>
            <a:t>0</a:t>
          </a:r>
          <a:r>
            <a:rPr lang="fr-FR" sz="1600" b="1" i="1" kern="1200" baseline="0" dirty="0" smtClean="0">
              <a:solidFill>
                <a:srgbClr val="00B050"/>
              </a:solidFill>
            </a:rPr>
            <a:t>=1 m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i="1" kern="1200" baseline="0" dirty="0" smtClean="0">
              <a:solidFill>
                <a:srgbClr val="00B050"/>
              </a:solidFill>
            </a:rPr>
            <a:t>Humain</a:t>
          </a:r>
          <a:endParaRPr lang="fr-FR" sz="1600" b="1" i="1" kern="1200" baseline="0" dirty="0">
            <a:solidFill>
              <a:srgbClr val="00B050"/>
            </a:solidFill>
          </a:endParaRPr>
        </a:p>
      </dsp:txBody>
      <dsp:txXfrm>
        <a:off x="3284396" y="1266067"/>
        <a:ext cx="866357" cy="1531864"/>
      </dsp:txXfrm>
    </dsp:sp>
    <dsp:sp modelId="{505B36D6-9C43-4947-BABD-0DAF4F9FE4EC}">
      <dsp:nvSpPr>
        <dsp:cNvPr id="0" name=""/>
        <dsp:cNvSpPr/>
      </dsp:nvSpPr>
      <dsp:spPr>
        <a:xfrm>
          <a:off x="4314885" y="1219199"/>
          <a:ext cx="960093" cy="1625600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i="1" kern="1200" dirty="0" smtClean="0"/>
            <a:t>10</a:t>
          </a:r>
          <a:r>
            <a:rPr lang="fr-FR" sz="1600" b="1" i="1" kern="1200" baseline="30000" dirty="0" smtClean="0"/>
            <a:t>7</a:t>
          </a:r>
          <a:r>
            <a:rPr lang="fr-FR" sz="1600" b="1" i="1" kern="1200" baseline="0" dirty="0" smtClean="0"/>
            <a:t>m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i="1" kern="1200" baseline="30000" dirty="0" smtClean="0"/>
            <a:t>Terre</a:t>
          </a:r>
          <a:endParaRPr lang="fr-FR" sz="2400" b="1" i="1" kern="1200" baseline="30000" dirty="0"/>
        </a:p>
      </dsp:txBody>
      <dsp:txXfrm>
        <a:off x="4361753" y="1266067"/>
        <a:ext cx="866357" cy="1531864"/>
      </dsp:txXfrm>
    </dsp:sp>
    <dsp:sp modelId="{2A09491B-EE15-4994-9F70-A65F5B2AB907}">
      <dsp:nvSpPr>
        <dsp:cNvPr id="0" name=""/>
        <dsp:cNvSpPr/>
      </dsp:nvSpPr>
      <dsp:spPr>
        <a:xfrm>
          <a:off x="5392242" y="1219199"/>
          <a:ext cx="960093" cy="1625600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i="1" kern="1200" baseline="0" dirty="0" smtClean="0">
              <a:solidFill>
                <a:srgbClr val="FF0000"/>
              </a:solidFill>
            </a:rPr>
            <a:t>10</a:t>
          </a:r>
          <a:r>
            <a:rPr lang="fr-FR" sz="1600" b="1" i="1" kern="1200" baseline="30000" dirty="0" smtClean="0">
              <a:solidFill>
                <a:srgbClr val="FF0000"/>
              </a:solidFill>
            </a:rPr>
            <a:t>21</a:t>
          </a:r>
          <a:r>
            <a:rPr lang="fr-FR" sz="1600" b="1" i="1" kern="1200" baseline="0" dirty="0" smtClean="0">
              <a:solidFill>
                <a:srgbClr val="FF0000"/>
              </a:solidFill>
            </a:rPr>
            <a:t>m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i="1" kern="1200" baseline="0" dirty="0" smtClean="0">
              <a:solidFill>
                <a:srgbClr val="FF0000"/>
              </a:solidFill>
            </a:rPr>
            <a:t>Galaxie</a:t>
          </a:r>
          <a:endParaRPr lang="fr-FR" sz="1600" b="1" i="1" kern="1200" baseline="0" dirty="0">
            <a:solidFill>
              <a:srgbClr val="FF0000"/>
            </a:solidFill>
          </a:endParaRPr>
        </a:p>
      </dsp:txBody>
      <dsp:txXfrm>
        <a:off x="5439110" y="1266067"/>
        <a:ext cx="866357" cy="1531864"/>
      </dsp:txXfrm>
    </dsp:sp>
    <dsp:sp modelId="{064FC3D7-C3D3-4CFA-B995-DCA61675D1A6}">
      <dsp:nvSpPr>
        <dsp:cNvPr id="0" name=""/>
        <dsp:cNvSpPr/>
      </dsp:nvSpPr>
      <dsp:spPr>
        <a:xfrm>
          <a:off x="6469599" y="1219199"/>
          <a:ext cx="960093" cy="1625600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i="1" kern="1200" baseline="0" dirty="0" smtClean="0"/>
            <a:t>10</a:t>
          </a:r>
          <a:r>
            <a:rPr lang="fr-FR" sz="1600" b="1" i="1" kern="1200" baseline="30000" dirty="0" smtClean="0"/>
            <a:t>26</a:t>
          </a:r>
          <a:r>
            <a:rPr lang="fr-FR" sz="1600" b="1" i="1" kern="1200" baseline="0" dirty="0" smtClean="0"/>
            <a:t>m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i="1" kern="1200" baseline="0" dirty="0" smtClean="0"/>
            <a:t>Univers</a:t>
          </a:r>
          <a:endParaRPr lang="fr-FR" sz="1600" b="1" i="1" kern="1200" baseline="0" dirty="0"/>
        </a:p>
      </dsp:txBody>
      <dsp:txXfrm>
        <a:off x="6516467" y="1266067"/>
        <a:ext cx="866357" cy="1531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2D585-EE36-4643-A209-7EE567210799}" type="datetimeFigureOut">
              <a:rPr lang="fr-FR" smtClean="0"/>
              <a:t>18/01/2015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735C9-912C-44F1-B8FD-FB8D200E42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5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735C9-912C-44F1-B8FD-FB8D200E420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137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735C9-912C-44F1-B8FD-FB8D200E420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715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891E7-6C82-429E-A5DF-7462AC2AC01F}" type="datetimeFigureOut">
              <a:rPr lang="fr-FR" smtClean="0"/>
              <a:pPr/>
              <a:t>18/01/2015</a:t>
            </a:fld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8903B5-0B46-4309-B565-80755F5B1BF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891E7-6C82-429E-A5DF-7462AC2AC01F}" type="datetimeFigureOut">
              <a:rPr lang="fr-FR" smtClean="0"/>
              <a:pPr/>
              <a:t>18/01/2015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8903B5-0B46-4309-B565-80755F5B1BF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891E7-6C82-429E-A5DF-7462AC2AC01F}" type="datetimeFigureOut">
              <a:rPr lang="fr-FR" smtClean="0"/>
              <a:pPr/>
              <a:t>18/01/2015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8903B5-0B46-4309-B565-80755F5B1BF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891E7-6C82-429E-A5DF-7462AC2AC01F}" type="datetimeFigureOut">
              <a:rPr lang="fr-FR" smtClean="0"/>
              <a:pPr/>
              <a:t>18/01/2015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8903B5-0B46-4309-B565-80755F5B1BF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891E7-6C82-429E-A5DF-7462AC2AC01F}" type="datetimeFigureOut">
              <a:rPr lang="fr-FR" smtClean="0"/>
              <a:pPr/>
              <a:t>18/01/2015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8903B5-0B46-4309-B565-80755F5B1BF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891E7-6C82-429E-A5DF-7462AC2AC01F}" type="datetimeFigureOut">
              <a:rPr lang="fr-FR" smtClean="0"/>
              <a:pPr/>
              <a:t>18/01/2015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8903B5-0B46-4309-B565-80755F5B1BF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891E7-6C82-429E-A5DF-7462AC2AC01F}" type="datetimeFigureOut">
              <a:rPr lang="fr-FR" smtClean="0"/>
              <a:pPr/>
              <a:t>18/01/2015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8903B5-0B46-4309-B565-80755F5B1BF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891E7-6C82-429E-A5DF-7462AC2AC01F}" type="datetimeFigureOut">
              <a:rPr lang="fr-FR" smtClean="0"/>
              <a:pPr/>
              <a:t>18/01/2015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8903B5-0B46-4309-B565-80755F5B1BF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891E7-6C82-429E-A5DF-7462AC2AC01F}" type="datetimeFigureOut">
              <a:rPr lang="fr-FR" smtClean="0"/>
              <a:pPr/>
              <a:t>18/01/2015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8903B5-0B46-4309-B565-80755F5B1BF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891E7-6C82-429E-A5DF-7462AC2AC01F}" type="datetimeFigureOut">
              <a:rPr lang="fr-FR" smtClean="0"/>
              <a:pPr/>
              <a:t>18/01/2015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8903B5-0B46-4309-B565-80755F5B1BF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0891E7-6C82-429E-A5DF-7462AC2AC01F}" type="datetimeFigureOut">
              <a:rPr lang="fr-FR" smtClean="0"/>
              <a:pPr/>
              <a:t>18/01/2015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8903B5-0B46-4309-B565-80755F5B1BF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10891E7-6C82-429E-A5DF-7462AC2AC01F}" type="datetimeFigureOut">
              <a:rPr lang="fr-FR" smtClean="0"/>
              <a:pPr/>
              <a:t>18/01/2015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18903B5-0B46-4309-B565-80755F5B1BF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hyperlink" Target="http://membres.multimania.fr/stefg1971/atome/atome.htm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043608" y="-171400"/>
            <a:ext cx="5688632" cy="105273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Lois et modèles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6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84783"/>
            <a:ext cx="2952328" cy="434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27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153456" y="1268760"/>
            <a:ext cx="788218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Interaction gravitationnelle</a:t>
            </a:r>
          </a:p>
          <a:p>
            <a:pPr algn="ctr"/>
            <a:r>
              <a:rPr lang="fr-FR" sz="2000" i="1" dirty="0" smtClean="0"/>
              <a:t>Exercices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000" i="1" dirty="0" smtClean="0"/>
              <a:t>Calculer la force gravitationnelle exercée par la Terre sur la Lune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i="1" dirty="0" err="1"/>
              <a:t>m</a:t>
            </a:r>
            <a:r>
              <a:rPr lang="en-US" i="1" baseline="-25000" dirty="0" err="1" smtClean="0"/>
              <a:t>T</a:t>
            </a:r>
            <a:r>
              <a:rPr lang="en-US" i="1" dirty="0" smtClean="0"/>
              <a:t> </a:t>
            </a:r>
            <a:r>
              <a:rPr lang="en-US" i="1" dirty="0"/>
              <a:t>= </a:t>
            </a:r>
            <a:r>
              <a:rPr lang="en-US" i="1" dirty="0" smtClean="0"/>
              <a:t>5,97.10</a:t>
            </a:r>
            <a:r>
              <a:rPr lang="en-US" i="1" baseline="30000" dirty="0" smtClean="0"/>
              <a:t>24</a:t>
            </a:r>
            <a:r>
              <a:rPr lang="en-US" i="1" dirty="0" smtClean="0"/>
              <a:t> </a:t>
            </a:r>
            <a:r>
              <a:rPr lang="en-US" i="1" dirty="0"/>
              <a:t>kg ; </a:t>
            </a:r>
            <a:r>
              <a:rPr lang="en-US" i="1" dirty="0" smtClean="0"/>
              <a:t>m</a:t>
            </a:r>
            <a:r>
              <a:rPr lang="en-US" i="1" baseline="-25000" dirty="0" smtClean="0"/>
              <a:t>L</a:t>
            </a:r>
            <a:r>
              <a:rPr lang="en-US" i="1" dirty="0" smtClean="0"/>
              <a:t> </a:t>
            </a:r>
            <a:r>
              <a:rPr lang="en-US" i="1" dirty="0"/>
              <a:t>= </a:t>
            </a:r>
            <a:r>
              <a:rPr lang="en-US" i="1" dirty="0" smtClean="0"/>
              <a:t>7,53.10</a:t>
            </a:r>
            <a:r>
              <a:rPr lang="en-US" i="1" baseline="30000" dirty="0" smtClean="0"/>
              <a:t>22</a:t>
            </a:r>
            <a:r>
              <a:rPr lang="en-US" i="1" dirty="0" smtClean="0"/>
              <a:t> </a:t>
            </a:r>
            <a:r>
              <a:rPr lang="en-US" i="1" dirty="0"/>
              <a:t>kg </a:t>
            </a:r>
            <a:endParaRPr lang="fr-FR" i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i="1" dirty="0" smtClean="0"/>
              <a:t>d </a:t>
            </a:r>
            <a:r>
              <a:rPr lang="en-US" i="1" dirty="0"/>
              <a:t>= 3,84.10</a:t>
            </a:r>
            <a:r>
              <a:rPr lang="en-US" i="1" baseline="30000" dirty="0"/>
              <a:t>5</a:t>
            </a:r>
            <a:r>
              <a:rPr lang="en-US" i="1" dirty="0"/>
              <a:t> </a:t>
            </a:r>
            <a:r>
              <a:rPr lang="en-US" i="1" dirty="0" smtClean="0"/>
              <a:t>km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/>
              <a:t>G = 6,67 </a:t>
            </a:r>
            <a:r>
              <a:rPr lang="fr-FR" i="1" dirty="0">
                <a:latin typeface="Gill Sans MT" panose="020B0502020104020203" pitchFamily="34" charset="0"/>
              </a:rPr>
              <a:t>× 10</a:t>
            </a:r>
            <a:r>
              <a:rPr lang="fr-FR" i="1" baseline="30000" dirty="0">
                <a:latin typeface="Gill Sans MT" panose="020B0502020104020203" pitchFamily="34" charset="0"/>
              </a:rPr>
              <a:t>-11</a:t>
            </a:r>
            <a:r>
              <a:rPr lang="fr-FR" i="1" dirty="0">
                <a:latin typeface="Gill Sans MT" panose="020B0502020104020203" pitchFamily="34" charset="0"/>
              </a:rPr>
              <a:t> </a:t>
            </a:r>
            <a:r>
              <a:rPr lang="fr-FR" i="1" dirty="0" smtClean="0">
                <a:latin typeface="Gill Sans MT" panose="020B0502020104020203" pitchFamily="34" charset="0"/>
              </a:rPr>
              <a:t>N.m</a:t>
            </a:r>
            <a:r>
              <a:rPr lang="fr-FR" i="1" baseline="30000" dirty="0" smtClean="0">
                <a:latin typeface="Gill Sans MT" panose="020B0502020104020203" pitchFamily="34" charset="0"/>
              </a:rPr>
              <a:t>2</a:t>
            </a:r>
            <a:r>
              <a:rPr lang="fr-FR" i="1" dirty="0" smtClean="0">
                <a:latin typeface="Gill Sans MT" panose="020B0502020104020203" pitchFamily="34" charset="0"/>
              </a:rPr>
              <a:t>.kg</a:t>
            </a:r>
            <a:r>
              <a:rPr lang="fr-FR" i="1" baseline="30000" dirty="0" smtClean="0">
                <a:latin typeface="Gill Sans MT" panose="020B0502020104020203" pitchFamily="34" charset="0"/>
              </a:rPr>
              <a:t>-2</a:t>
            </a:r>
            <a:endParaRPr lang="fr-FR" i="1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interactions fondamentales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scphysiques2010.voila.net/images05/terrelu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47" y="3825044"/>
            <a:ext cx="419473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physagreg.fr/images/pour_resume/premiere/Capture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362" y="3844314"/>
            <a:ext cx="321945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93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153456" y="1268760"/>
            <a:ext cx="788218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Interaction gravitationnelle</a:t>
            </a:r>
          </a:p>
          <a:p>
            <a:pPr algn="ctr"/>
            <a:r>
              <a:rPr lang="fr-FR" sz="2000" i="1" dirty="0" smtClean="0"/>
              <a:t>Exercices</a:t>
            </a:r>
          </a:p>
          <a:p>
            <a:pPr algn="just"/>
            <a:r>
              <a:rPr lang="fr-FR" sz="2000" i="1" dirty="0" smtClean="0"/>
              <a:t>2. Calculer la force gravitationnelle entre le proton et l’électron d’un atome  d’hydrogène en utilisant les ordres de grandeur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 err="1"/>
              <a:t>m</a:t>
            </a:r>
            <a:r>
              <a:rPr lang="fr-FR" i="1" baseline="-25000" dirty="0" err="1"/>
              <a:t>p</a:t>
            </a:r>
            <a:r>
              <a:rPr lang="fr-FR" i="1" dirty="0"/>
              <a:t> = 1,67.10</a:t>
            </a:r>
            <a:r>
              <a:rPr lang="fr-FR" i="1" baseline="30000" dirty="0"/>
              <a:t>-27</a:t>
            </a:r>
            <a:r>
              <a:rPr lang="fr-FR" i="1" dirty="0"/>
              <a:t> </a:t>
            </a:r>
            <a:r>
              <a:rPr lang="fr-FR" i="1" dirty="0" smtClean="0"/>
              <a:t>kg </a:t>
            </a:r>
            <a:r>
              <a:rPr lang="fr-FR" i="1" dirty="0" smtClean="0">
                <a:solidFill>
                  <a:srgbClr val="FF0000"/>
                </a:solidFill>
              </a:rPr>
              <a:t>≈ 10</a:t>
            </a:r>
            <a:r>
              <a:rPr lang="fr-FR" i="1" baseline="30000" dirty="0" smtClean="0">
                <a:solidFill>
                  <a:srgbClr val="FF0000"/>
                </a:solidFill>
              </a:rPr>
              <a:t>-27</a:t>
            </a:r>
            <a:r>
              <a:rPr lang="fr-FR" i="1" dirty="0" smtClean="0">
                <a:solidFill>
                  <a:srgbClr val="FF0000"/>
                </a:solidFill>
              </a:rPr>
              <a:t> kg</a:t>
            </a:r>
            <a:endParaRPr lang="fr-FR" i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 smtClean="0"/>
              <a:t>m</a:t>
            </a:r>
            <a:r>
              <a:rPr lang="fr-FR" i="1" baseline="-25000" dirty="0" smtClean="0"/>
              <a:t>e</a:t>
            </a:r>
            <a:r>
              <a:rPr lang="fr-FR" i="1" dirty="0" smtClean="0"/>
              <a:t> </a:t>
            </a:r>
            <a:r>
              <a:rPr lang="fr-FR" i="1" dirty="0"/>
              <a:t>= 9,11.10</a:t>
            </a:r>
            <a:r>
              <a:rPr lang="fr-FR" i="1" baseline="30000" dirty="0"/>
              <a:t>-31</a:t>
            </a:r>
            <a:r>
              <a:rPr lang="fr-FR" i="1" dirty="0"/>
              <a:t> kg </a:t>
            </a:r>
            <a:r>
              <a:rPr lang="fr-FR" i="1" dirty="0">
                <a:solidFill>
                  <a:srgbClr val="FF0000"/>
                </a:solidFill>
              </a:rPr>
              <a:t>≈ </a:t>
            </a:r>
            <a:r>
              <a:rPr lang="fr-FR" i="1" dirty="0" smtClean="0">
                <a:solidFill>
                  <a:srgbClr val="FF0000"/>
                </a:solidFill>
              </a:rPr>
              <a:t>10</a:t>
            </a:r>
            <a:r>
              <a:rPr lang="fr-FR" i="1" baseline="30000" dirty="0" smtClean="0">
                <a:solidFill>
                  <a:srgbClr val="FF0000"/>
                </a:solidFill>
              </a:rPr>
              <a:t>-30</a:t>
            </a:r>
            <a:r>
              <a:rPr lang="fr-FR" i="1" dirty="0" smtClean="0">
                <a:solidFill>
                  <a:srgbClr val="FF0000"/>
                </a:solidFill>
              </a:rPr>
              <a:t> kg</a:t>
            </a:r>
            <a:endParaRPr lang="fr-FR" i="1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 smtClean="0"/>
              <a:t>d </a:t>
            </a:r>
            <a:r>
              <a:rPr lang="fr-FR" i="1" dirty="0"/>
              <a:t>= 0,53.10</a:t>
            </a:r>
            <a:r>
              <a:rPr lang="fr-FR" i="1" baseline="30000" dirty="0"/>
              <a:t>-10</a:t>
            </a:r>
            <a:r>
              <a:rPr lang="fr-FR" i="1" dirty="0"/>
              <a:t> </a:t>
            </a:r>
            <a:r>
              <a:rPr lang="fr-FR" i="1" dirty="0" smtClean="0"/>
              <a:t>m </a:t>
            </a:r>
            <a:r>
              <a:rPr lang="fr-FR" i="1" dirty="0">
                <a:solidFill>
                  <a:srgbClr val="FF0000"/>
                </a:solidFill>
              </a:rPr>
              <a:t>≈ </a:t>
            </a:r>
            <a:r>
              <a:rPr lang="fr-FR" i="1" dirty="0" smtClean="0">
                <a:solidFill>
                  <a:srgbClr val="FF0000"/>
                </a:solidFill>
              </a:rPr>
              <a:t>10</a:t>
            </a:r>
            <a:r>
              <a:rPr lang="fr-FR" i="1" baseline="30000" dirty="0" smtClean="0">
                <a:solidFill>
                  <a:srgbClr val="FF0000"/>
                </a:solidFill>
              </a:rPr>
              <a:t>-10</a:t>
            </a:r>
            <a:r>
              <a:rPr lang="fr-FR" i="1" dirty="0" smtClean="0">
                <a:solidFill>
                  <a:srgbClr val="FF0000"/>
                </a:solidFill>
              </a:rPr>
              <a:t> m</a:t>
            </a:r>
            <a:endParaRPr lang="fr-FR" i="1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i="1" dirty="0"/>
              <a:t>G = 6,67 </a:t>
            </a:r>
            <a:r>
              <a:rPr lang="fr-FR" i="1" dirty="0">
                <a:latin typeface="Gill Sans MT" panose="020B0502020104020203" pitchFamily="34" charset="0"/>
              </a:rPr>
              <a:t>× 10</a:t>
            </a:r>
            <a:r>
              <a:rPr lang="fr-FR" i="1" baseline="30000" dirty="0">
                <a:latin typeface="Gill Sans MT" panose="020B0502020104020203" pitchFamily="34" charset="0"/>
              </a:rPr>
              <a:t>-11</a:t>
            </a:r>
            <a:r>
              <a:rPr lang="fr-FR" i="1" dirty="0">
                <a:latin typeface="Gill Sans MT" panose="020B0502020104020203" pitchFamily="34" charset="0"/>
              </a:rPr>
              <a:t> </a:t>
            </a:r>
            <a:r>
              <a:rPr lang="fr-FR" i="1" dirty="0" smtClean="0">
                <a:latin typeface="Gill Sans MT" panose="020B0502020104020203" pitchFamily="34" charset="0"/>
              </a:rPr>
              <a:t>N.m</a:t>
            </a:r>
            <a:r>
              <a:rPr lang="fr-FR" i="1" baseline="30000" dirty="0" smtClean="0">
                <a:latin typeface="Gill Sans MT" panose="020B0502020104020203" pitchFamily="34" charset="0"/>
              </a:rPr>
              <a:t>2</a:t>
            </a:r>
            <a:r>
              <a:rPr lang="fr-FR" i="1" dirty="0" smtClean="0">
                <a:latin typeface="Gill Sans MT" panose="020B0502020104020203" pitchFamily="34" charset="0"/>
              </a:rPr>
              <a:t>.kg</a:t>
            </a:r>
            <a:r>
              <a:rPr lang="fr-FR" i="1" baseline="30000" dirty="0" smtClean="0">
                <a:latin typeface="Gill Sans MT" panose="020B0502020104020203" pitchFamily="34" charset="0"/>
              </a:rPr>
              <a:t>-2 </a:t>
            </a:r>
            <a:r>
              <a:rPr lang="fr-FR" i="1" dirty="0">
                <a:solidFill>
                  <a:srgbClr val="FF0000"/>
                </a:solidFill>
              </a:rPr>
              <a:t>≈ </a:t>
            </a:r>
            <a:r>
              <a:rPr lang="fr-FR" i="1" dirty="0" smtClean="0">
                <a:solidFill>
                  <a:srgbClr val="FF0000"/>
                </a:solidFill>
              </a:rPr>
              <a:t>10</a:t>
            </a:r>
            <a:r>
              <a:rPr lang="fr-FR" i="1" baseline="30000" dirty="0" smtClean="0">
                <a:solidFill>
                  <a:srgbClr val="FF0000"/>
                </a:solidFill>
              </a:rPr>
              <a:t>-10</a:t>
            </a:r>
            <a:r>
              <a:rPr lang="fr-FR" i="1" dirty="0" smtClean="0">
                <a:solidFill>
                  <a:srgbClr val="FF0000"/>
                </a:solidFill>
              </a:rPr>
              <a:t> </a:t>
            </a:r>
            <a:r>
              <a:rPr lang="fr-FR" i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N.m</a:t>
            </a:r>
            <a:r>
              <a:rPr lang="fr-FR" i="1" baseline="30000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2</a:t>
            </a:r>
            <a:r>
              <a:rPr lang="fr-FR" i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.kg</a:t>
            </a:r>
            <a:r>
              <a:rPr lang="fr-FR" i="1" baseline="30000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-2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interactions fondamentales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1782496" y="4509120"/>
                <a:ext cx="6514888" cy="55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i="1" dirty="0" smtClean="0">
                    <a:solidFill>
                      <a:srgbClr val="FF0000"/>
                    </a:solidFill>
                  </a:rPr>
                  <a:t>F</a:t>
                </a:r>
                <a:r>
                  <a:rPr lang="fr-FR" i="1" baseline="-25000" dirty="0">
                    <a:solidFill>
                      <a:srgbClr val="FF0000"/>
                    </a:solidFill>
                  </a:rPr>
                  <a:t>g</a:t>
                </a:r>
                <a:r>
                  <a:rPr lang="fr-FR" i="1" dirty="0" smtClean="0">
                    <a:solidFill>
                      <a:srgbClr val="FF0000"/>
                    </a:solidFill>
                  </a:rPr>
                  <a:t> = 10</a:t>
                </a:r>
                <a:r>
                  <a:rPr lang="fr-FR" i="1" baseline="30000" dirty="0" smtClean="0">
                    <a:solidFill>
                      <a:srgbClr val="FF0000"/>
                    </a:solidFill>
                  </a:rPr>
                  <a:t>-10 </a:t>
                </a:r>
                <a:r>
                  <a:rPr lang="fr-FR" i="1" dirty="0" smtClean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−30</m:t>
                            </m:r>
                          </m:sup>
                        </m:sSup>
                        <m: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−27</m:t>
                            </m:r>
                          </m:sup>
                        </m:sSup>
                      </m:num>
                      <m:den>
                        <m:d>
                          <m:dPr>
                            <m:ctrlP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−10</m:t>
                                </m:r>
                              </m:sup>
                            </m:sSup>
                          </m:e>
                        </m:d>
                        <m:r>
                          <a:rPr lang="fr-FR" b="0" i="1" baseline="30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i="1" dirty="0" smtClean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= </a:t>
                </a:r>
                <a:r>
                  <a:rPr lang="fr-FR" b="1" i="1" dirty="0" smtClean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10</a:t>
                </a:r>
                <a:r>
                  <a:rPr lang="fr-FR" b="1" i="1" baseline="30000" dirty="0" smtClean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-47 </a:t>
                </a:r>
                <a:r>
                  <a:rPr lang="fr-FR" b="1" i="1" dirty="0" smtClean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N</a:t>
                </a:r>
                <a:r>
                  <a:rPr lang="fr-FR" i="1" dirty="0" smtClean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 </a:t>
                </a:r>
                <a:endParaRPr lang="fr-FR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496" y="4509120"/>
                <a:ext cx="6514888" cy="5598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05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153456" y="1268760"/>
            <a:ext cx="7882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Interaction électromagnétique</a:t>
            </a:r>
          </a:p>
          <a:p>
            <a:pPr algn="ctr"/>
            <a:r>
              <a:rPr lang="fr-FR" sz="2000" i="1" dirty="0" smtClean="0"/>
              <a:t>Définition</a:t>
            </a:r>
          </a:p>
          <a:p>
            <a:pPr algn="just"/>
            <a:r>
              <a:rPr lang="fr-FR" sz="2000" i="1" dirty="0" smtClean="0"/>
              <a:t>Deux corps chargés électriquement sont soumis à une interaction </a:t>
            </a:r>
            <a:r>
              <a:rPr lang="fr-FR" sz="2000" b="1" i="1" dirty="0" smtClean="0"/>
              <a:t>électrique</a:t>
            </a:r>
            <a:r>
              <a:rPr lang="fr-FR" sz="2000" i="1" dirty="0" smtClean="0"/>
              <a:t> s’ils sont au </a:t>
            </a:r>
            <a:r>
              <a:rPr lang="fr-FR" sz="2000" b="1" i="1" dirty="0" smtClean="0"/>
              <a:t>repos</a:t>
            </a:r>
            <a:r>
              <a:rPr lang="fr-FR" sz="2000" i="1" dirty="0" smtClean="0"/>
              <a:t>, à laquelle vient s’ajouter une interaction </a:t>
            </a:r>
            <a:r>
              <a:rPr lang="fr-FR" sz="2000" b="1" i="1" dirty="0" smtClean="0"/>
              <a:t>magnétique</a:t>
            </a:r>
            <a:r>
              <a:rPr lang="fr-FR" sz="2000" i="1" dirty="0" smtClean="0"/>
              <a:t> s’ils sont en </a:t>
            </a:r>
            <a:r>
              <a:rPr lang="fr-FR" sz="2000" b="1" i="1" dirty="0" smtClean="0"/>
              <a:t>mouvement</a:t>
            </a:r>
            <a:r>
              <a:rPr lang="fr-FR" sz="2000" i="1" dirty="0" smtClean="0"/>
              <a:t> :  on parle d’interaction électromagnétique.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interactions fondamentales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molaire1.perso.sfr.fr/electromag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121" y="3760194"/>
            <a:ext cx="3744416" cy="170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62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153456" y="1268760"/>
            <a:ext cx="7882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Interaction électromagnétique</a:t>
            </a:r>
          </a:p>
          <a:p>
            <a:pPr algn="ctr"/>
            <a:r>
              <a:rPr lang="fr-FR" sz="2000" i="1" dirty="0" smtClean="0"/>
              <a:t>Attraction - Répulsion</a:t>
            </a:r>
          </a:p>
          <a:p>
            <a:pPr algn="just"/>
            <a:r>
              <a:rPr lang="fr-FR" sz="2000" i="1" dirty="0" smtClean="0"/>
              <a:t>L’interaction électrique entre deux corps est de portée </a:t>
            </a:r>
            <a:r>
              <a:rPr lang="fr-FR" sz="2000" b="1" i="1" dirty="0" smtClean="0"/>
              <a:t>infinie</a:t>
            </a:r>
            <a:r>
              <a:rPr lang="fr-FR" sz="2000" i="1" dirty="0" smtClean="0"/>
              <a:t>. Elle est: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b="1" i="1" dirty="0"/>
              <a:t>a</a:t>
            </a:r>
            <a:r>
              <a:rPr lang="fr-FR" sz="2000" b="1" i="1" dirty="0" smtClean="0"/>
              <a:t>ttractives </a:t>
            </a:r>
            <a:r>
              <a:rPr lang="fr-FR" sz="2000" i="1" dirty="0" smtClean="0"/>
              <a:t>lorsque les corps portent des charges de </a:t>
            </a:r>
            <a:r>
              <a:rPr lang="fr-FR" sz="2000" b="1" i="1" dirty="0" smtClean="0"/>
              <a:t>signes opposés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b="1" i="1" dirty="0"/>
              <a:t>r</a:t>
            </a:r>
            <a:r>
              <a:rPr lang="fr-FR" sz="2000" b="1" i="1" dirty="0" smtClean="0"/>
              <a:t>épulsives </a:t>
            </a:r>
            <a:r>
              <a:rPr lang="fr-FR" sz="2000" i="1" dirty="0"/>
              <a:t>lorsque les corps portent des charges de </a:t>
            </a:r>
            <a:r>
              <a:rPr lang="fr-FR" sz="2000" b="1" i="1" dirty="0" smtClean="0"/>
              <a:t>même signe</a:t>
            </a:r>
            <a:endParaRPr lang="fr-FR" sz="2000" b="1" i="1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interactions fondamentales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01008"/>
            <a:ext cx="3571875" cy="2219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3968" y="3429000"/>
            <a:ext cx="64807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104328" y="3501008"/>
            <a:ext cx="64807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311432" y="3597984"/>
            <a:ext cx="300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FF0000"/>
                </a:solidFill>
              </a:rPr>
              <a:t>REPULSION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40510" y="4262873"/>
            <a:ext cx="64807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283968" y="4303644"/>
            <a:ext cx="64807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5328746" y="4377884"/>
            <a:ext cx="300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FF0000"/>
                </a:solidFill>
              </a:rPr>
              <a:t>REPULSION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88202" y="4951715"/>
            <a:ext cx="1247693" cy="768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311432" y="5201542"/>
            <a:ext cx="300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FF0000"/>
                </a:solidFill>
              </a:rPr>
              <a:t>ATTRACTION</a:t>
            </a:r>
            <a:endParaRPr lang="fr-FR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8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/>
      <p:bldP spid="6" grpId="0" animBg="1"/>
      <p:bldP spid="12" grpId="0" animBg="1"/>
      <p:bldP spid="10" grpId="0"/>
      <p:bldP spid="16" grpId="0" animBg="1"/>
      <p:bldP spid="17" grpId="0" animBg="1"/>
      <p:bldP spid="18" grpId="0"/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interactions fondamentales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iki.baronnerie.com/images/math/c/5/f/c5fe0f764f4b1a507b0dc57c867d7d9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272" y="3893319"/>
            <a:ext cx="2812813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122625" y="1159036"/>
            <a:ext cx="78821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Interaction électromagnétique</a:t>
            </a:r>
          </a:p>
          <a:p>
            <a:pPr algn="ctr"/>
            <a:r>
              <a:rPr lang="fr-FR" sz="2000" i="1" dirty="0" smtClean="0"/>
              <a:t>Loi de Coulomb</a:t>
            </a:r>
          </a:p>
          <a:p>
            <a:pPr algn="just"/>
            <a:r>
              <a:rPr lang="fr-FR" sz="2000" i="1" dirty="0" smtClean="0"/>
              <a:t>Deux corps immobiles A et B porteurs respectivement des charges </a:t>
            </a:r>
            <a:r>
              <a:rPr lang="fr-FR" sz="2000" i="1" dirty="0" err="1" smtClean="0"/>
              <a:t>q</a:t>
            </a:r>
            <a:r>
              <a:rPr lang="fr-FR" sz="2000" i="1" baseline="-25000" dirty="0" err="1" smtClean="0"/>
              <a:t>A</a:t>
            </a:r>
            <a:r>
              <a:rPr lang="fr-FR" sz="2000" i="1" dirty="0" smtClean="0"/>
              <a:t> et </a:t>
            </a:r>
            <a:r>
              <a:rPr lang="fr-FR" sz="2000" i="1" dirty="0" err="1" smtClean="0"/>
              <a:t>q</a:t>
            </a:r>
            <a:r>
              <a:rPr lang="fr-FR" sz="2000" i="1" baseline="-25000" dirty="0" err="1" smtClean="0"/>
              <a:t>B</a:t>
            </a:r>
            <a:r>
              <a:rPr lang="fr-FR" sz="2000" i="1" dirty="0" smtClean="0"/>
              <a:t> (</a:t>
            </a:r>
            <a:r>
              <a:rPr lang="fr-FR" sz="2000" b="1" i="1" dirty="0" smtClean="0"/>
              <a:t>C</a:t>
            </a:r>
            <a:r>
              <a:rPr lang="fr-FR" sz="2000" i="1" dirty="0" smtClean="0"/>
              <a:t>) dont les centres sont séparés d’une distance d (</a:t>
            </a:r>
            <a:r>
              <a:rPr lang="fr-FR" sz="2000" b="1" i="1" dirty="0" smtClean="0"/>
              <a:t>m</a:t>
            </a:r>
            <a:r>
              <a:rPr lang="fr-FR" sz="2000" i="1" dirty="0" smtClean="0"/>
              <a:t>), exercent l’un sur l’autre des actions mécaniques.</a:t>
            </a:r>
          </a:p>
          <a:p>
            <a:pPr algn="just"/>
            <a:r>
              <a:rPr lang="fr-FR" sz="2000" i="1" dirty="0" smtClean="0"/>
              <a:t>Ces </a:t>
            </a:r>
            <a:r>
              <a:rPr lang="fr-FR" sz="2000" i="1" dirty="0"/>
              <a:t>actions sont modélisées par des </a:t>
            </a:r>
            <a:r>
              <a:rPr lang="fr-FR" sz="2000" b="1" i="1" dirty="0"/>
              <a:t>forces</a:t>
            </a:r>
            <a:r>
              <a:rPr lang="fr-FR" sz="2000" i="1" dirty="0"/>
              <a:t> dites </a:t>
            </a:r>
            <a:r>
              <a:rPr lang="fr-FR" sz="2000" b="1" i="1" dirty="0"/>
              <a:t>électrostatiques</a:t>
            </a:r>
            <a:r>
              <a:rPr lang="fr-FR" sz="2000" i="1" dirty="0"/>
              <a:t> ayant la même intensité F </a:t>
            </a:r>
            <a:r>
              <a:rPr lang="fr-FR" sz="2000" i="1" dirty="0" smtClean="0"/>
              <a:t>(</a:t>
            </a:r>
            <a:r>
              <a:rPr lang="fr-FR" sz="2000" b="1" i="1" dirty="0" smtClean="0"/>
              <a:t>N</a:t>
            </a:r>
            <a:r>
              <a:rPr lang="fr-FR" sz="2000" i="1" dirty="0" smtClean="0"/>
              <a:t>):</a:t>
            </a:r>
            <a:endParaRPr lang="fr-FR" sz="2000" i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831873"/>
            <a:ext cx="3152775" cy="170497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715346" y="596235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k = 9,0 </a:t>
            </a:r>
            <a:r>
              <a:rPr lang="fr-FR" i="1" dirty="0" smtClean="0">
                <a:latin typeface="Gill Sans MT" panose="020B0502020104020203" pitchFamily="34" charset="0"/>
              </a:rPr>
              <a:t>× 10</a:t>
            </a:r>
            <a:r>
              <a:rPr lang="fr-FR" i="1" baseline="30000" dirty="0">
                <a:latin typeface="Gill Sans MT" panose="020B0502020104020203" pitchFamily="34" charset="0"/>
              </a:rPr>
              <a:t>9</a:t>
            </a:r>
            <a:r>
              <a:rPr lang="fr-FR" i="1" dirty="0" smtClean="0">
                <a:latin typeface="Gill Sans MT" panose="020B0502020104020203" pitchFamily="34" charset="0"/>
              </a:rPr>
              <a:t> </a:t>
            </a:r>
            <a:r>
              <a:rPr lang="fr-FR" b="1" i="1" dirty="0" smtClean="0">
                <a:latin typeface="Gill Sans MT" panose="020B0502020104020203" pitchFamily="34" charset="0"/>
              </a:rPr>
              <a:t>N.m</a:t>
            </a:r>
            <a:r>
              <a:rPr lang="fr-FR" b="1" i="1" baseline="30000" dirty="0" smtClean="0">
                <a:latin typeface="Gill Sans MT" panose="020B0502020104020203" pitchFamily="34" charset="0"/>
              </a:rPr>
              <a:t>2</a:t>
            </a:r>
            <a:r>
              <a:rPr lang="fr-FR" b="1" i="1" dirty="0" smtClean="0">
                <a:latin typeface="Gill Sans MT" panose="020B0502020104020203" pitchFamily="34" charset="0"/>
              </a:rPr>
              <a:t>.C</a:t>
            </a:r>
            <a:r>
              <a:rPr lang="fr-FR" b="1" i="1" baseline="30000" dirty="0" smtClean="0">
                <a:latin typeface="Gill Sans MT" panose="020B0502020104020203" pitchFamily="34" charset="0"/>
              </a:rPr>
              <a:t>-2</a:t>
            </a:r>
            <a:r>
              <a:rPr lang="fr-FR" i="1" dirty="0" smtClean="0">
                <a:latin typeface="Gill Sans MT" panose="020B0502020104020203" pitchFamily="34" charset="0"/>
              </a:rPr>
              <a:t>, </a:t>
            </a:r>
          </a:p>
          <a:p>
            <a:pPr algn="ctr"/>
            <a:r>
              <a:rPr lang="fr-FR" i="1" dirty="0" smtClean="0">
                <a:latin typeface="Gill Sans MT" panose="020B0502020104020203" pitchFamily="34" charset="0"/>
              </a:rPr>
              <a:t>constante de Coulomb valable dans le vide et dans l’air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54575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3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interactions fondamentales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122625" y="1159036"/>
            <a:ext cx="78821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Interaction électromagnétique</a:t>
            </a:r>
          </a:p>
          <a:p>
            <a:pPr algn="ctr"/>
            <a:r>
              <a:rPr lang="fr-FR" sz="2000" i="1" dirty="0" smtClean="0"/>
              <a:t>Exercice</a:t>
            </a:r>
          </a:p>
          <a:p>
            <a:pPr algn="just"/>
            <a:r>
              <a:rPr lang="fr-FR" sz="2000" i="1" dirty="0" smtClean="0"/>
              <a:t>Calculer la force d’interaction électrique entre le proton et l’électron d’un atome d’hydrogène en utilisant les ordres de grandeur.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fr-FR" sz="2000" i="1" dirty="0" smtClean="0"/>
              <a:t>e, charge élémentaire = 1,60 </a:t>
            </a:r>
            <a:r>
              <a:rPr lang="fr-FR" sz="2000" i="1" dirty="0">
                <a:latin typeface="Gill Sans MT" panose="020B0502020104020203" pitchFamily="34" charset="0"/>
              </a:rPr>
              <a:t>× 10</a:t>
            </a:r>
            <a:r>
              <a:rPr lang="fr-FR" sz="2000" i="1" baseline="30000" dirty="0">
                <a:latin typeface="Gill Sans MT" panose="020B0502020104020203" pitchFamily="34" charset="0"/>
              </a:rPr>
              <a:t>-19 </a:t>
            </a:r>
            <a:r>
              <a:rPr lang="fr-FR" sz="2000" i="1" dirty="0" smtClean="0">
                <a:latin typeface="Gill Sans MT" panose="020B0502020104020203" pitchFamily="34" charset="0"/>
              </a:rPr>
              <a:t>C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fr-FR" sz="2000" i="1" dirty="0" smtClean="0">
                <a:latin typeface="Gill Sans MT" panose="020B0502020104020203" pitchFamily="34" charset="0"/>
              </a:rPr>
              <a:t>d = 0,53 × 10</a:t>
            </a:r>
            <a:r>
              <a:rPr lang="fr-FR" sz="2000" i="1" baseline="30000" dirty="0" smtClean="0">
                <a:latin typeface="Gill Sans MT" panose="020B0502020104020203" pitchFamily="34" charset="0"/>
              </a:rPr>
              <a:t>-10</a:t>
            </a:r>
            <a:r>
              <a:rPr lang="fr-FR" sz="2000" i="1" dirty="0" smtClean="0">
                <a:latin typeface="Gill Sans MT" panose="020B0502020104020203" pitchFamily="34" charset="0"/>
              </a:rPr>
              <a:t> m </a:t>
            </a:r>
            <a:r>
              <a:rPr lang="fr-FR" sz="2000" i="1" dirty="0">
                <a:solidFill>
                  <a:srgbClr val="FF0000"/>
                </a:solidFill>
              </a:rPr>
              <a:t>≈ </a:t>
            </a:r>
            <a:r>
              <a:rPr lang="fr-FR" sz="2000" i="1" dirty="0" smtClean="0">
                <a:solidFill>
                  <a:srgbClr val="FF0000"/>
                </a:solidFill>
              </a:rPr>
              <a:t>10</a:t>
            </a:r>
            <a:r>
              <a:rPr lang="fr-FR" sz="2000" i="1" baseline="30000" dirty="0" smtClean="0">
                <a:solidFill>
                  <a:srgbClr val="FF0000"/>
                </a:solidFill>
              </a:rPr>
              <a:t>-10 </a:t>
            </a:r>
            <a:r>
              <a:rPr lang="fr-FR" sz="2000" i="1" dirty="0">
                <a:solidFill>
                  <a:srgbClr val="FF0000"/>
                </a:solidFill>
              </a:rPr>
              <a:t>m</a:t>
            </a:r>
            <a:endParaRPr lang="fr-FR" sz="2000" i="1" dirty="0" smtClean="0">
              <a:latin typeface="Gill Sans MT" panose="020B0502020104020203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fr-FR" sz="2000" i="1" dirty="0"/>
              <a:t>k = 9,0 </a:t>
            </a:r>
            <a:r>
              <a:rPr lang="fr-FR" sz="2000" i="1" dirty="0">
                <a:latin typeface="Gill Sans MT" panose="020B0502020104020203" pitchFamily="34" charset="0"/>
              </a:rPr>
              <a:t>× 10</a:t>
            </a:r>
            <a:r>
              <a:rPr lang="fr-FR" sz="2000" i="1" baseline="30000" dirty="0">
                <a:latin typeface="Gill Sans MT" panose="020B0502020104020203" pitchFamily="34" charset="0"/>
              </a:rPr>
              <a:t>9</a:t>
            </a:r>
            <a:r>
              <a:rPr lang="fr-FR" sz="2000" i="1" dirty="0">
                <a:latin typeface="Gill Sans MT" panose="020B0502020104020203" pitchFamily="34" charset="0"/>
              </a:rPr>
              <a:t> </a:t>
            </a:r>
            <a:r>
              <a:rPr lang="fr-FR" sz="2000" i="1" dirty="0" smtClean="0">
                <a:latin typeface="Gill Sans MT" panose="020B0502020104020203" pitchFamily="34" charset="0"/>
              </a:rPr>
              <a:t>N.m</a:t>
            </a:r>
            <a:r>
              <a:rPr lang="fr-FR" sz="2000" i="1" baseline="30000" dirty="0" smtClean="0">
                <a:latin typeface="Gill Sans MT" panose="020B0502020104020203" pitchFamily="34" charset="0"/>
              </a:rPr>
              <a:t>2</a:t>
            </a:r>
            <a:r>
              <a:rPr lang="fr-FR" sz="2000" i="1" dirty="0" smtClean="0">
                <a:latin typeface="Gill Sans MT" panose="020B0502020104020203" pitchFamily="34" charset="0"/>
              </a:rPr>
              <a:t>.C</a:t>
            </a:r>
            <a:r>
              <a:rPr lang="fr-FR" sz="2000" i="1" baseline="30000" dirty="0" smtClean="0">
                <a:latin typeface="Gill Sans MT" panose="020B0502020104020203" pitchFamily="34" charset="0"/>
              </a:rPr>
              <a:t>-2 </a:t>
            </a:r>
            <a:r>
              <a:rPr lang="fr-FR" sz="2000" i="1" dirty="0">
                <a:solidFill>
                  <a:srgbClr val="FF0000"/>
                </a:solidFill>
              </a:rPr>
              <a:t>≈ </a:t>
            </a:r>
            <a:r>
              <a:rPr lang="fr-FR" sz="2000" i="1" dirty="0" smtClean="0">
                <a:solidFill>
                  <a:srgbClr val="FF0000"/>
                </a:solidFill>
              </a:rPr>
              <a:t>10</a:t>
            </a:r>
            <a:r>
              <a:rPr lang="fr-FR" sz="2000" i="1" baseline="30000" dirty="0" smtClean="0">
                <a:solidFill>
                  <a:srgbClr val="FF0000"/>
                </a:solidFill>
              </a:rPr>
              <a:t>10 </a:t>
            </a:r>
            <a:r>
              <a:rPr lang="fr-FR" sz="2000" i="1" dirty="0">
                <a:solidFill>
                  <a:srgbClr val="FF0000"/>
                </a:solidFill>
                <a:latin typeface="Gill Sans MT" panose="020B0502020104020203" pitchFamily="34" charset="0"/>
              </a:rPr>
              <a:t>N.m</a:t>
            </a:r>
            <a:r>
              <a:rPr lang="fr-FR" sz="2000" i="1" baseline="30000" dirty="0">
                <a:solidFill>
                  <a:srgbClr val="FF0000"/>
                </a:solidFill>
                <a:latin typeface="Gill Sans MT" panose="020B0502020104020203" pitchFamily="34" charset="0"/>
              </a:rPr>
              <a:t>2</a:t>
            </a:r>
            <a:r>
              <a:rPr lang="fr-FR" sz="2000" i="1" dirty="0">
                <a:solidFill>
                  <a:srgbClr val="FF0000"/>
                </a:solidFill>
                <a:latin typeface="Gill Sans MT" panose="020B0502020104020203" pitchFamily="34" charset="0"/>
              </a:rPr>
              <a:t>.C</a:t>
            </a:r>
            <a:r>
              <a:rPr lang="fr-FR" sz="2000" i="1" baseline="30000" dirty="0">
                <a:solidFill>
                  <a:srgbClr val="FF0000"/>
                </a:solidFill>
                <a:latin typeface="Gill Sans MT" panose="020B0502020104020203" pitchFamily="34" charset="0"/>
              </a:rPr>
              <a:t>-2</a:t>
            </a:r>
            <a:endParaRPr lang="fr-FR" sz="2000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1138254" y="3817844"/>
                <a:ext cx="7882187" cy="1383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i="1" dirty="0" smtClean="0">
                    <a:solidFill>
                      <a:srgbClr val="FF0000"/>
                    </a:solidFill>
                  </a:rPr>
                  <a:t>q</a:t>
                </a:r>
                <a:r>
                  <a:rPr lang="fr-FR" i="1" baseline="-25000" dirty="0" err="1" smtClean="0">
                    <a:solidFill>
                      <a:srgbClr val="FF0000"/>
                    </a:solidFill>
                  </a:rPr>
                  <a:t>p</a:t>
                </a:r>
                <a:r>
                  <a:rPr lang="fr-FR" i="1" dirty="0" smtClean="0">
                    <a:solidFill>
                      <a:srgbClr val="FF0000"/>
                    </a:solidFill>
                  </a:rPr>
                  <a:t> = + e = </a:t>
                </a:r>
                <a:r>
                  <a:rPr lang="fr-FR" i="1" dirty="0">
                    <a:solidFill>
                      <a:srgbClr val="FF0000"/>
                    </a:solidFill>
                  </a:rPr>
                  <a:t>1,60 </a:t>
                </a:r>
                <a:r>
                  <a:rPr lang="fr-FR" i="1" dirty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× 10</a:t>
                </a:r>
                <a:r>
                  <a:rPr lang="fr-FR" i="1" baseline="30000" dirty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-19</a:t>
                </a:r>
                <a:r>
                  <a:rPr lang="fr-FR" i="1" dirty="0" smtClean="0">
                    <a:solidFill>
                      <a:srgbClr val="FF0000"/>
                    </a:solidFill>
                  </a:rPr>
                  <a:t> ≈ 10</a:t>
                </a:r>
                <a:r>
                  <a:rPr lang="fr-FR" i="1" baseline="30000" dirty="0" smtClean="0">
                    <a:solidFill>
                      <a:srgbClr val="FF0000"/>
                    </a:solidFill>
                  </a:rPr>
                  <a:t>-19 </a:t>
                </a:r>
                <a:r>
                  <a:rPr lang="fr-FR" i="1" dirty="0" smtClean="0">
                    <a:solidFill>
                      <a:srgbClr val="FF0000"/>
                    </a:solidFill>
                  </a:rPr>
                  <a:t>C</a:t>
                </a:r>
              </a:p>
              <a:p>
                <a:r>
                  <a:rPr lang="fr-FR" i="1" dirty="0" err="1" smtClean="0">
                    <a:solidFill>
                      <a:srgbClr val="FF0000"/>
                    </a:solidFill>
                  </a:rPr>
                  <a:t>q</a:t>
                </a:r>
                <a:r>
                  <a:rPr lang="fr-FR" i="1" baseline="-25000" dirty="0" err="1" smtClean="0">
                    <a:solidFill>
                      <a:srgbClr val="FF0000"/>
                    </a:solidFill>
                  </a:rPr>
                  <a:t>e</a:t>
                </a:r>
                <a:r>
                  <a:rPr lang="fr-FR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i="1" dirty="0">
                    <a:solidFill>
                      <a:srgbClr val="FF0000"/>
                    </a:solidFill>
                  </a:rPr>
                  <a:t>= </a:t>
                </a:r>
                <a:r>
                  <a:rPr lang="fr-FR" i="1" dirty="0" smtClean="0">
                    <a:solidFill>
                      <a:srgbClr val="FF0000"/>
                    </a:solidFill>
                  </a:rPr>
                  <a:t>- </a:t>
                </a:r>
                <a:r>
                  <a:rPr lang="fr-FR" i="1" dirty="0">
                    <a:solidFill>
                      <a:srgbClr val="FF0000"/>
                    </a:solidFill>
                  </a:rPr>
                  <a:t>e = </a:t>
                </a:r>
                <a:r>
                  <a:rPr lang="fr-FR" i="1" dirty="0" smtClean="0">
                    <a:solidFill>
                      <a:srgbClr val="FF0000"/>
                    </a:solidFill>
                  </a:rPr>
                  <a:t>- 1,60 </a:t>
                </a:r>
                <a:r>
                  <a:rPr lang="fr-FR" i="1" dirty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× 10</a:t>
                </a:r>
                <a:r>
                  <a:rPr lang="fr-FR" i="1" baseline="30000" dirty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-19</a:t>
                </a:r>
                <a:r>
                  <a:rPr lang="fr-FR" i="1" dirty="0">
                    <a:solidFill>
                      <a:srgbClr val="FF0000"/>
                    </a:solidFill>
                  </a:rPr>
                  <a:t> ≈ </a:t>
                </a:r>
                <a:r>
                  <a:rPr lang="fr-FR" i="1" dirty="0" smtClean="0">
                    <a:solidFill>
                      <a:srgbClr val="FF0000"/>
                    </a:solidFill>
                  </a:rPr>
                  <a:t>- 10</a:t>
                </a:r>
                <a:r>
                  <a:rPr lang="fr-FR" i="1" baseline="30000" dirty="0" smtClean="0">
                    <a:solidFill>
                      <a:srgbClr val="FF0000"/>
                    </a:solidFill>
                  </a:rPr>
                  <a:t>-19 </a:t>
                </a:r>
                <a:r>
                  <a:rPr lang="fr-FR" i="1" dirty="0" smtClean="0">
                    <a:solidFill>
                      <a:srgbClr val="FF0000"/>
                    </a:solidFill>
                  </a:rPr>
                  <a:t>C</a:t>
                </a:r>
              </a:p>
              <a:p>
                <a:endParaRPr lang="fr-FR" i="1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fr-FR" i="1" dirty="0" smtClean="0">
                    <a:solidFill>
                      <a:srgbClr val="FF0000"/>
                    </a:solidFill>
                  </a:rPr>
                  <a:t>F</a:t>
                </a:r>
                <a:r>
                  <a:rPr lang="fr-FR" i="1" baseline="-25000" dirty="0">
                    <a:solidFill>
                      <a:srgbClr val="FF0000"/>
                    </a:solidFill>
                  </a:rPr>
                  <a:t>e</a:t>
                </a:r>
                <a:r>
                  <a:rPr lang="fr-FR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i="1" dirty="0">
                    <a:solidFill>
                      <a:srgbClr val="FF0000"/>
                    </a:solidFill>
                  </a:rPr>
                  <a:t>= </a:t>
                </a:r>
                <a:r>
                  <a:rPr lang="fr-FR" i="1" dirty="0" smtClean="0">
                    <a:solidFill>
                      <a:srgbClr val="FF0000"/>
                    </a:solidFill>
                  </a:rPr>
                  <a:t>10</a:t>
                </a:r>
                <a:r>
                  <a:rPr lang="fr-FR" i="1" baseline="30000" dirty="0" smtClean="0">
                    <a:solidFill>
                      <a:srgbClr val="FF0000"/>
                    </a:solidFill>
                  </a:rPr>
                  <a:t>10 </a:t>
                </a:r>
                <a:r>
                  <a:rPr lang="fr-FR" i="1" dirty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19</m:t>
                            </m:r>
                          </m:sup>
                        </m:sSup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19</m:t>
                            </m:r>
                          </m:sup>
                        </m:sSup>
                      </m:num>
                      <m:den>
                        <m:d>
                          <m:d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−10</m:t>
                                </m:r>
                              </m:sup>
                            </m:sSup>
                          </m:e>
                        </m:d>
                        <m:r>
                          <a:rPr lang="fr-FR" i="1" baseline="30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i="1" dirty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= </a:t>
                </a:r>
                <a:r>
                  <a:rPr lang="fr-FR" b="1" i="1" dirty="0" smtClean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10</a:t>
                </a:r>
                <a:r>
                  <a:rPr lang="fr-FR" b="1" i="1" baseline="30000" dirty="0" smtClean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-8 </a:t>
                </a:r>
                <a:r>
                  <a:rPr lang="fr-FR" b="1" i="1" dirty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N</a:t>
                </a:r>
                <a:r>
                  <a:rPr lang="fr-FR" i="1" dirty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 </a:t>
                </a:r>
                <a:endParaRPr lang="fr-FR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54" y="3817844"/>
                <a:ext cx="7882187" cy="1383905"/>
              </a:xfrm>
              <a:prstGeom prst="rect">
                <a:avLst/>
              </a:prstGeom>
              <a:blipFill rotWithShape="0">
                <a:blip r:embed="rId3"/>
                <a:stretch>
                  <a:fillRect l="-696" t="-22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/>
          <p:cNvSpPr txBox="1"/>
          <p:nvPr/>
        </p:nvSpPr>
        <p:spPr>
          <a:xfrm>
            <a:off x="1148801" y="6057292"/>
            <a:ext cx="704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 smtClean="0"/>
              <a:t>Remarque</a:t>
            </a:r>
            <a:r>
              <a:rPr lang="fr-FR" i="1" dirty="0" smtClean="0"/>
              <a:t> : on avait trouvé F</a:t>
            </a:r>
            <a:r>
              <a:rPr lang="fr-FR" i="1" baseline="-25000" dirty="0" smtClean="0"/>
              <a:t>g</a:t>
            </a:r>
            <a:r>
              <a:rPr lang="fr-FR" i="1" dirty="0" smtClean="0"/>
              <a:t> = 10</a:t>
            </a:r>
            <a:r>
              <a:rPr lang="fr-FR" i="1" baseline="30000" dirty="0" smtClean="0"/>
              <a:t>-47</a:t>
            </a:r>
            <a:r>
              <a:rPr lang="fr-FR" i="1" dirty="0" smtClean="0"/>
              <a:t> N donc </a:t>
            </a:r>
            <a:r>
              <a:rPr lang="fr-FR" b="1" i="1" dirty="0" smtClean="0"/>
              <a:t>F</a:t>
            </a:r>
            <a:r>
              <a:rPr lang="fr-FR" b="1" i="1" baseline="-25000" dirty="0" smtClean="0"/>
              <a:t>e </a:t>
            </a:r>
            <a:r>
              <a:rPr lang="fr-FR" b="1" i="1" dirty="0" smtClean="0"/>
              <a:t> &gt;&gt; F</a:t>
            </a:r>
            <a:r>
              <a:rPr lang="fr-FR" b="1" i="1" baseline="-25000" dirty="0" smtClean="0"/>
              <a:t>g</a:t>
            </a:r>
            <a:endParaRPr lang="fr-FR" b="1" i="1" u="sng" dirty="0"/>
          </a:p>
        </p:txBody>
      </p:sp>
    </p:spTree>
    <p:extLst>
      <p:ext uri="{BB962C8B-B14F-4D97-AF65-F5344CB8AC3E}">
        <p14:creationId xmlns:p14="http://schemas.microsoft.com/office/powerpoint/2010/main" val="104943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3"/>
      <p:bldP spid="3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interactions fondamentales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122625" y="1159036"/>
            <a:ext cx="78821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Interaction forte et interaction faible</a:t>
            </a:r>
          </a:p>
          <a:p>
            <a:pPr algn="ctr"/>
            <a:r>
              <a:rPr lang="fr-FR" sz="2000" i="1" dirty="0" smtClean="0"/>
              <a:t>Interaction forte</a:t>
            </a:r>
          </a:p>
          <a:p>
            <a:pPr algn="just"/>
            <a:r>
              <a:rPr lang="fr-FR" sz="2000" i="1" dirty="0" smtClean="0"/>
              <a:t>Dans un noyau, la force de </a:t>
            </a:r>
            <a:r>
              <a:rPr lang="fr-FR" sz="2000" b="1" i="1" dirty="0" smtClean="0"/>
              <a:t>répulsion</a:t>
            </a:r>
            <a:r>
              <a:rPr lang="fr-FR" sz="2000" i="1" dirty="0" smtClean="0"/>
              <a:t> électrique entre deux protons (de l’ordre de 10</a:t>
            </a:r>
            <a:r>
              <a:rPr lang="fr-FR" sz="2000" i="1" baseline="30000" dirty="0" smtClean="0"/>
              <a:t>2</a:t>
            </a:r>
            <a:r>
              <a:rPr lang="fr-FR" sz="2000" i="1" dirty="0" smtClean="0"/>
              <a:t> N) est </a:t>
            </a:r>
            <a:r>
              <a:rPr lang="fr-FR" sz="2000" b="1" i="1" dirty="0" smtClean="0"/>
              <a:t>prédominante</a:t>
            </a:r>
            <a:r>
              <a:rPr lang="fr-FR" sz="2000" i="1" dirty="0" smtClean="0"/>
              <a:t> sur la force d’attraction gravitationnelle entre ces deux mêmes protons (de l’ordre de 10</a:t>
            </a:r>
            <a:r>
              <a:rPr lang="fr-FR" sz="2000" i="1" baseline="30000" dirty="0" smtClean="0"/>
              <a:t>-34 </a:t>
            </a:r>
            <a:r>
              <a:rPr lang="fr-FR" sz="2000" i="1" dirty="0" smtClean="0"/>
              <a:t>N): deux protons devraient donc se </a:t>
            </a:r>
            <a:r>
              <a:rPr lang="fr-FR" sz="2000" b="1" i="1" dirty="0" smtClean="0"/>
              <a:t>repousser</a:t>
            </a:r>
            <a:r>
              <a:rPr lang="fr-FR" sz="2000" i="1" dirty="0" smtClean="0"/>
              <a:t> et, au final, le noyau </a:t>
            </a:r>
            <a:r>
              <a:rPr lang="fr-FR" sz="2000" b="1" i="1" dirty="0" smtClean="0"/>
              <a:t>éclater</a:t>
            </a:r>
            <a:r>
              <a:rPr lang="fr-FR" sz="2000" i="1" dirty="0" smtClean="0"/>
              <a:t>.</a:t>
            </a:r>
          </a:p>
          <a:p>
            <a:pPr algn="just"/>
            <a:r>
              <a:rPr lang="fr-FR" sz="2000" i="1" dirty="0" smtClean="0"/>
              <a:t>La </a:t>
            </a:r>
            <a:r>
              <a:rPr lang="fr-FR" sz="2000" b="1" i="1" dirty="0" smtClean="0"/>
              <a:t>cohésion</a:t>
            </a:r>
            <a:r>
              <a:rPr lang="fr-FR" sz="2000" i="1" dirty="0" smtClean="0"/>
              <a:t> du noyau est assurée par une interaction fondamentale entre les nucléons qui est appelée interaction </a:t>
            </a:r>
            <a:r>
              <a:rPr lang="fr-FR" sz="2000" b="1" i="1" dirty="0" smtClean="0"/>
              <a:t>forte</a:t>
            </a:r>
            <a:r>
              <a:rPr lang="fr-FR" sz="2000" i="1" dirty="0" smtClean="0"/>
              <a:t>.</a:t>
            </a:r>
            <a:endParaRPr lang="fr-FR" sz="2000" i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852" y="3926792"/>
            <a:ext cx="2859732" cy="149977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22625" y="5703349"/>
            <a:ext cx="6905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i="1" dirty="0" smtClean="0"/>
              <a:t>L’interaction forte est </a:t>
            </a:r>
            <a:r>
              <a:rPr lang="fr-FR" sz="2000" b="1" i="1" dirty="0" smtClean="0"/>
              <a:t>attractive</a:t>
            </a:r>
            <a:r>
              <a:rPr lang="fr-FR" sz="2000" i="1" dirty="0" smtClean="0"/>
              <a:t>, très </a:t>
            </a:r>
            <a:r>
              <a:rPr lang="fr-FR" sz="2000" b="1" i="1" dirty="0" smtClean="0"/>
              <a:t>intense</a:t>
            </a:r>
            <a:r>
              <a:rPr lang="fr-FR" sz="2000" i="1" dirty="0" smtClean="0"/>
              <a:t> et a une portée très </a:t>
            </a:r>
            <a:r>
              <a:rPr lang="fr-FR" sz="2000" b="1" i="1" dirty="0" smtClean="0"/>
              <a:t>faible</a:t>
            </a:r>
            <a:r>
              <a:rPr lang="fr-FR" sz="2000" i="1" dirty="0" smtClean="0"/>
              <a:t> (10</a:t>
            </a:r>
            <a:r>
              <a:rPr lang="fr-FR" sz="2000" i="1" baseline="30000" dirty="0" smtClean="0"/>
              <a:t>-15</a:t>
            </a:r>
            <a:r>
              <a:rPr lang="fr-FR" sz="2000" i="1" dirty="0" smtClean="0"/>
              <a:t>m)</a:t>
            </a:r>
            <a:endParaRPr lang="fr-FR" sz="2000" i="1" dirty="0"/>
          </a:p>
        </p:txBody>
      </p:sp>
    </p:spTree>
    <p:extLst>
      <p:ext uri="{BB962C8B-B14F-4D97-AF65-F5344CB8AC3E}">
        <p14:creationId xmlns:p14="http://schemas.microsoft.com/office/powerpoint/2010/main" val="247956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3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interactions fondamentales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122625" y="1159036"/>
            <a:ext cx="78821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Interaction forte et interaction faible</a:t>
            </a:r>
          </a:p>
          <a:p>
            <a:pPr algn="ctr"/>
            <a:r>
              <a:rPr lang="fr-FR" sz="2000" i="1" dirty="0" smtClean="0"/>
              <a:t>Interaction faible</a:t>
            </a:r>
          </a:p>
          <a:p>
            <a:pPr algn="just"/>
            <a:r>
              <a:rPr lang="fr-FR" sz="2000" i="1" dirty="0"/>
              <a:t>L'interaction faible est une force qui agit sur toutes les particules mais sa portée est extrêmement </a:t>
            </a:r>
            <a:r>
              <a:rPr lang="fr-FR" sz="2000" b="1" i="1" dirty="0"/>
              <a:t>faible</a:t>
            </a:r>
            <a:r>
              <a:rPr lang="fr-FR" sz="2000" i="1" dirty="0"/>
              <a:t>, de </a:t>
            </a:r>
            <a:r>
              <a:rPr lang="fr-FR" sz="2000" i="1" dirty="0" smtClean="0"/>
              <a:t>l'ordre </a:t>
            </a:r>
            <a:r>
              <a:rPr lang="fr-FR" sz="2000" i="1" dirty="0"/>
              <a:t>du diamètre du nucléon (</a:t>
            </a:r>
            <a:r>
              <a:rPr lang="fr-FR" sz="2000" i="1" dirty="0" smtClean="0"/>
              <a:t>10</a:t>
            </a:r>
            <a:r>
              <a:rPr lang="fr-FR" sz="2000" i="1" baseline="30000" dirty="0" smtClean="0"/>
              <a:t>–18 </a:t>
            </a:r>
            <a:r>
              <a:rPr lang="fr-FR" sz="2000" i="1" dirty="0" smtClean="0"/>
              <a:t>m</a:t>
            </a:r>
            <a:r>
              <a:rPr lang="fr-FR" sz="2000" i="1" dirty="0"/>
              <a:t>). </a:t>
            </a:r>
          </a:p>
          <a:p>
            <a:pPr algn="just"/>
            <a:r>
              <a:rPr lang="fr-FR" sz="2000" i="1" dirty="0"/>
              <a:t>L'interaction faible est responsable de la </a:t>
            </a:r>
            <a:r>
              <a:rPr lang="fr-FR" sz="2000" b="1" i="1" dirty="0"/>
              <a:t>radioactivité bêta</a:t>
            </a:r>
            <a:r>
              <a:rPr lang="fr-FR" sz="2000" i="1" dirty="0"/>
              <a:t> qui permet les réactions nucléaires qui sont la source </a:t>
            </a:r>
            <a:r>
              <a:rPr lang="fr-FR" sz="2000" i="1" dirty="0" smtClean="0"/>
              <a:t>d'énergie </a:t>
            </a:r>
            <a:r>
              <a:rPr lang="fr-FR" sz="2000" i="1" dirty="0"/>
              <a:t>du Soleil.</a:t>
            </a:r>
          </a:p>
        </p:txBody>
      </p:sp>
      <p:pic>
        <p:nvPicPr>
          <p:cNvPr id="12294" name="Picture 6" descr="http://molaire1.perso.sfr.fr/interfai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17032"/>
            <a:ext cx="408487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94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interactions fondamentales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122625" y="1159036"/>
            <a:ext cx="7882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Champ d’action des interactions fondamentales</a:t>
            </a:r>
          </a:p>
          <a:p>
            <a:pPr algn="ctr"/>
            <a:r>
              <a:rPr lang="fr-FR" sz="2000" i="1" dirty="0" smtClean="0"/>
              <a:t>A l’échelle astronomique</a:t>
            </a:r>
          </a:p>
          <a:p>
            <a:pPr algn="just"/>
            <a:endParaRPr lang="fr-FR" sz="2000" i="1" dirty="0" smtClean="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3184934135"/>
              </p:ext>
            </p:extLst>
          </p:nvPr>
        </p:nvGraphicFramePr>
        <p:xfrm>
          <a:off x="1403648" y="1628800"/>
          <a:ext cx="6768752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193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1E9C4E-B572-4E77-BA73-3E97E7334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E13706-22E3-4A52-8D86-E4FBDD4BD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82D989-3BEC-4E1A-9040-8784D56C0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E2AD7E-C04E-43F8-911D-01D9137428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26C08E-1DC6-46A0-8EEB-DECBE649E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1A245C-66D4-48C5-B574-4E280A140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273AC3-CAEB-41BE-9D0E-D848854F7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CCBEA3-B690-4BEC-A1AA-384E4E6E0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119A0A-A9E0-45FF-86B4-CDA42B73B3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DADA70-2182-47D2-A3A8-521FD12E4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9B724C-6B03-4F3F-BD71-F1CD1C087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4F30C4-1E47-4095-9CED-EAF758109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375FB3-04DC-4CE8-A254-BC322CBC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F785B0-8AD4-4A14-A3DF-46E0C0B11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3"/>
      <p:bldGraphic spid="4" grpId="0">
        <p:bldSub>
          <a:bldDgm bld="one" rev="1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interactions fondamentales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122625" y="1159036"/>
            <a:ext cx="7882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Champ d’action des interactions fondamentales</a:t>
            </a:r>
          </a:p>
          <a:p>
            <a:pPr algn="ctr"/>
            <a:r>
              <a:rPr lang="fr-FR" sz="2000" i="1" dirty="0" smtClean="0"/>
              <a:t>De l’échelle humaine à l’échelle atomique</a:t>
            </a: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224699398"/>
              </p:ext>
            </p:extLst>
          </p:nvPr>
        </p:nvGraphicFramePr>
        <p:xfrm>
          <a:off x="1401084" y="1628800"/>
          <a:ext cx="6768752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369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1E9C4E-B572-4E77-BA73-3E97E7334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E13706-22E3-4A52-8D86-E4FBDD4BD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82D989-3BEC-4E1A-9040-8784D56C0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E2AD7E-C04E-43F8-911D-01D9137428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26C08E-1DC6-46A0-8EEB-DECBE649E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1A245C-66D4-48C5-B574-4E280A140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273AC3-CAEB-41BE-9D0E-D848854F7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CCBEA3-B690-4BEC-A1AA-384E4E6E0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119A0A-A9E0-45FF-86B4-CDA42B73B3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DADA70-2182-47D2-A3A8-521FD12E4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9B724C-6B03-4F3F-BD71-F1CD1C087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4F30C4-1E47-4095-9CED-EAF758109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375FB3-04DC-4CE8-A254-BC322CBC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F785B0-8AD4-4A14-A3DF-46E0C0B11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3"/>
      <p:bldGraphic spid="4" grpId="0">
        <p:bldSub>
          <a:bldDgm bld="one" rev="1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043608" y="-171400"/>
            <a:ext cx="5688632" cy="105273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dinosoria.com/univers/lune-ter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4608512" cy="3456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97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interactions fondamentales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122625" y="1159036"/>
            <a:ext cx="7882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Champ d’action des interactions fondamentales</a:t>
            </a:r>
          </a:p>
          <a:p>
            <a:pPr algn="ctr"/>
            <a:r>
              <a:rPr lang="fr-FR" sz="2000" i="1" dirty="0" smtClean="0"/>
              <a:t>A l’échelle du noyau</a:t>
            </a: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3074984535"/>
              </p:ext>
            </p:extLst>
          </p:nvPr>
        </p:nvGraphicFramePr>
        <p:xfrm>
          <a:off x="1403648" y="1556792"/>
          <a:ext cx="6768752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4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1E9C4E-B572-4E77-BA73-3E97E7334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E13706-22E3-4A52-8D86-E4FBDD4BD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82D989-3BEC-4E1A-9040-8784D56C0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E2AD7E-C04E-43F8-911D-01D9137428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26C08E-1DC6-46A0-8EEB-DECBE649E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1A245C-66D4-48C5-B574-4E280A140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273AC3-CAEB-41BE-9D0E-D848854F7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CCBEA3-B690-4BEC-A1AA-384E4E6E0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119A0A-A9E0-45FF-86B4-CDA42B73B3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DADA70-2182-47D2-A3A8-521FD12E4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9B724C-6B03-4F3F-BD71-F1CD1C087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4F30C4-1E47-4095-9CED-EAF7581095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375FB3-04DC-4CE8-A254-BC322CBC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F785B0-8AD4-4A14-A3DF-46E0C0B11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3"/>
      <p:bldGraphic spid="4" grpId="0">
        <p:bldSub>
          <a:bldDgm bld="one" rev="1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interactions fondamentales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122625" y="1159036"/>
            <a:ext cx="7882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Champ d’action des interactions fondamentales</a:t>
            </a:r>
          </a:p>
          <a:p>
            <a:pPr algn="ctr"/>
            <a:r>
              <a:rPr lang="fr-FR" sz="2000" i="1" dirty="0" smtClean="0"/>
              <a:t>Bilan</a:t>
            </a: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2303476310"/>
              </p:ext>
            </p:extLst>
          </p:nvPr>
        </p:nvGraphicFramePr>
        <p:xfrm>
          <a:off x="1148182" y="2204864"/>
          <a:ext cx="731224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39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AB8169-0DC5-42BE-8720-C17948399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32180C-DE41-41B9-8499-ACBFBD697F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CBCDFA-3D18-479B-8520-5417B02FE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E7738C-C494-4487-9472-D94726C65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D7B276-D132-4EA3-B3CB-3816D0C1F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7D0E97-9BCE-4BA7-B595-6C68612224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311BCA-062C-4D55-BE35-4194F39CE4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B1DC1D-0502-4CBE-9397-5D166E663B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99B516-50EF-4427-AF2E-1AE3A9611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7032C4-789E-4FC4-8F3D-C9617C41C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93F167-8010-4A64-8291-B1D223DF26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FF2319-69D9-494B-A02D-772B3E567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3"/>
      <p:bldGraphic spid="2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En résumé …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382232"/>
              </p:ext>
            </p:extLst>
          </p:nvPr>
        </p:nvGraphicFramePr>
        <p:xfrm>
          <a:off x="1331640" y="1916832"/>
          <a:ext cx="7488832" cy="326214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872208"/>
                <a:gridCol w="1224136"/>
                <a:gridCol w="2346768"/>
                <a:gridCol w="2045720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i="1" dirty="0" smtClean="0">
                          <a:effectLst/>
                        </a:rPr>
                        <a:t>Interaction</a:t>
                      </a:r>
                      <a:endParaRPr lang="fr-FR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i="1" dirty="0">
                          <a:effectLst/>
                        </a:rPr>
                        <a:t>Portée</a:t>
                      </a:r>
                      <a:endParaRPr lang="fr-FR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i="1" dirty="0">
                          <a:effectLst/>
                        </a:rPr>
                        <a:t>Attractive ou répulsive</a:t>
                      </a:r>
                      <a:endParaRPr lang="fr-FR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i="1" dirty="0" smtClean="0">
                          <a:effectLst/>
                        </a:rPr>
                        <a:t>Echelle</a:t>
                      </a:r>
                      <a:endParaRPr lang="fr-FR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503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1600" i="1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i="1" dirty="0" smtClean="0">
                          <a:effectLst/>
                        </a:rPr>
                        <a:t>Electromagnétique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1600" i="1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i="1" dirty="0" smtClean="0">
                          <a:effectLst/>
                        </a:rPr>
                        <a:t>infinie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600" i="1" dirty="0">
                          <a:effectLst/>
                        </a:rPr>
                        <a:t>attractive </a:t>
                      </a:r>
                      <a:r>
                        <a:rPr lang="fr-FR" sz="1600" i="1" dirty="0" smtClean="0">
                          <a:effectLst/>
                        </a:rPr>
                        <a:t>si </a:t>
                      </a:r>
                      <a:r>
                        <a:rPr lang="fr-FR" sz="1600" i="1" dirty="0">
                          <a:effectLst/>
                        </a:rPr>
                        <a:t>+ et </a:t>
                      </a:r>
                      <a:r>
                        <a:rPr lang="fr-FR" sz="1600" i="1" dirty="0" smtClean="0">
                          <a:effectLst/>
                        </a:rPr>
                        <a:t>– 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600" i="1" dirty="0" smtClean="0">
                          <a:effectLst/>
                        </a:rPr>
                        <a:t>répulsive </a:t>
                      </a:r>
                      <a:r>
                        <a:rPr lang="fr-FR" sz="1600" i="1" dirty="0">
                          <a:effectLst/>
                        </a:rPr>
                        <a:t>si + et + </a:t>
                      </a:r>
                      <a:r>
                        <a:rPr lang="fr-FR" sz="1600" i="1" dirty="0" smtClean="0">
                          <a:effectLst/>
                        </a:rPr>
                        <a:t>ou </a:t>
                      </a:r>
                      <a:r>
                        <a:rPr lang="fr-FR" sz="1600" i="1" dirty="0">
                          <a:effectLst/>
                        </a:rPr>
                        <a:t>si – et </a:t>
                      </a:r>
                      <a:r>
                        <a:rPr lang="fr-FR" sz="1600" i="1" dirty="0" smtClean="0">
                          <a:effectLst/>
                        </a:rPr>
                        <a:t>-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i="1" dirty="0" smtClean="0">
                          <a:effectLst/>
                        </a:rPr>
                        <a:t>de </a:t>
                      </a:r>
                      <a:r>
                        <a:rPr lang="fr-FR" sz="1600" i="1" dirty="0">
                          <a:effectLst/>
                        </a:rPr>
                        <a:t>l’échelle humaine à l’échelle atomique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59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i="1" dirty="0">
                          <a:effectLst/>
                        </a:rPr>
                        <a:t>Forte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i="1" dirty="0">
                          <a:effectLst/>
                        </a:rPr>
                        <a:t>faible 10</a:t>
                      </a:r>
                      <a:r>
                        <a:rPr lang="fr-FR" sz="1600" i="1" baseline="30000" dirty="0">
                          <a:effectLst/>
                        </a:rPr>
                        <a:t>-15</a:t>
                      </a:r>
                      <a:r>
                        <a:rPr lang="fr-FR" sz="1600" i="1" dirty="0">
                          <a:effectLst/>
                        </a:rPr>
                        <a:t> m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i="1" dirty="0">
                          <a:effectLst/>
                        </a:rPr>
                        <a:t>attractive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i="1" dirty="0">
                          <a:effectLst/>
                        </a:rPr>
                        <a:t>à l’échelle du noyau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4798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i="1" dirty="0">
                          <a:effectLst/>
                        </a:rPr>
                        <a:t>Faible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i="1" dirty="0">
                          <a:effectLst/>
                        </a:rPr>
                        <a:t>faible </a:t>
                      </a:r>
                      <a:r>
                        <a:rPr lang="fr-FR" sz="1600" i="1" dirty="0" smtClean="0">
                          <a:effectLst/>
                        </a:rPr>
                        <a:t>10</a:t>
                      </a:r>
                      <a:r>
                        <a:rPr lang="fr-FR" sz="1600" i="1" baseline="30000" dirty="0" smtClean="0">
                          <a:effectLst/>
                        </a:rPr>
                        <a:t>-18</a:t>
                      </a:r>
                      <a:r>
                        <a:rPr lang="fr-FR" sz="1600" i="1" dirty="0" smtClean="0">
                          <a:effectLst/>
                        </a:rPr>
                        <a:t> </a:t>
                      </a:r>
                      <a:r>
                        <a:rPr lang="fr-FR" sz="1600" i="1" dirty="0">
                          <a:effectLst/>
                        </a:rPr>
                        <a:t>m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i="1" dirty="0">
                          <a:effectLst/>
                        </a:rPr>
                        <a:t>attractive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i="1" dirty="0">
                          <a:effectLst/>
                        </a:rPr>
                        <a:t>à l’échelle du noyau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528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i="1" dirty="0">
                          <a:effectLst/>
                        </a:rPr>
                        <a:t>Gravitationnelle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i="1" dirty="0">
                          <a:effectLst/>
                        </a:rPr>
                        <a:t>i</a:t>
                      </a:r>
                      <a:r>
                        <a:rPr lang="fr-FR" sz="1600" i="1" dirty="0" smtClean="0">
                          <a:effectLst/>
                        </a:rPr>
                        <a:t>nfinie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i="1" dirty="0">
                          <a:effectLst/>
                        </a:rPr>
                        <a:t>attractive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i="1" dirty="0">
                          <a:effectLst/>
                        </a:rPr>
                        <a:t>à</a:t>
                      </a:r>
                      <a:r>
                        <a:rPr lang="fr-FR" sz="1600" i="1" dirty="0" smtClean="0">
                          <a:effectLst/>
                        </a:rPr>
                        <a:t> </a:t>
                      </a:r>
                      <a:r>
                        <a:rPr lang="fr-FR" sz="1600" i="1" dirty="0">
                          <a:effectLst/>
                        </a:rPr>
                        <a:t>l’échelle astronomique </a:t>
                      </a:r>
                      <a:endParaRPr lang="fr-FR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219061" y="2780928"/>
            <a:ext cx="1080120" cy="64807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430773" y="2636912"/>
            <a:ext cx="2160240" cy="93610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876256" y="2651314"/>
            <a:ext cx="1872208" cy="77768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095836" y="3594720"/>
            <a:ext cx="129614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932040" y="3594720"/>
            <a:ext cx="129614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876256" y="3604254"/>
            <a:ext cx="1728192" cy="422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3126262" y="4192488"/>
            <a:ext cx="1265718" cy="3886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932040" y="4161859"/>
            <a:ext cx="1265718" cy="3886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6906682" y="4170986"/>
            <a:ext cx="1697766" cy="410141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3126262" y="4683157"/>
            <a:ext cx="1157706" cy="40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932040" y="4683156"/>
            <a:ext cx="1157706" cy="40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6702168" y="4683155"/>
            <a:ext cx="2046296" cy="400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005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153456" y="1268760"/>
            <a:ext cx="7882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Rappels</a:t>
            </a:r>
          </a:p>
          <a:p>
            <a:pPr algn="just"/>
            <a:r>
              <a:rPr lang="fr-FR" sz="2000" i="1" dirty="0" smtClean="0"/>
              <a:t>Les atomes (qui contiennent les </a:t>
            </a:r>
            <a:r>
              <a:rPr lang="fr-FR" sz="2000" b="1" i="1" dirty="0" smtClean="0"/>
              <a:t>électrons</a:t>
            </a:r>
            <a:r>
              <a:rPr lang="fr-FR" sz="2000" i="1" dirty="0" smtClean="0"/>
              <a:t>, les </a:t>
            </a:r>
            <a:r>
              <a:rPr lang="fr-FR" sz="2000" b="1" i="1" dirty="0" smtClean="0"/>
              <a:t>neutrons</a:t>
            </a:r>
            <a:r>
              <a:rPr lang="fr-FR" sz="2000" i="1" dirty="0" smtClean="0"/>
              <a:t>, les </a:t>
            </a:r>
            <a:r>
              <a:rPr lang="fr-FR" sz="2000" b="1" i="1" dirty="0" smtClean="0"/>
              <a:t>protons</a:t>
            </a:r>
            <a:r>
              <a:rPr lang="fr-FR" sz="2000" i="1" dirty="0" smtClean="0"/>
              <a:t>, dans lesquels se trouvent les </a:t>
            </a:r>
            <a:r>
              <a:rPr lang="fr-FR" sz="2000" b="1" i="1" dirty="0" smtClean="0"/>
              <a:t>quarks</a:t>
            </a:r>
            <a:r>
              <a:rPr lang="fr-FR" sz="2000" i="1" dirty="0" smtClean="0"/>
              <a:t>) sont les briques de la matière : ils sont présents dans tous les objets de l’Univers.</a:t>
            </a:r>
            <a:endParaRPr lang="fr-FR" sz="2000" i="1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constituants de la matière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311" y="3068960"/>
            <a:ext cx="5324475" cy="32480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940152" y="303691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neutron</a:t>
            </a:r>
            <a:endParaRPr lang="fr-FR" b="1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265817" y="449228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proton</a:t>
            </a:r>
            <a:endParaRPr lang="fr-FR" b="1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6265817" y="544522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électron</a:t>
            </a:r>
            <a:endParaRPr lang="fr-FR" b="1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2432311" y="450830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noyau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40418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  <p:bldP spid="6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153456" y="1268760"/>
            <a:ext cx="7882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Rappels</a:t>
            </a:r>
          </a:p>
          <a:p>
            <a:pPr algn="just"/>
            <a:r>
              <a:rPr lang="fr-FR" sz="2000" i="1" dirty="0" smtClean="0"/>
              <a:t>Le </a:t>
            </a:r>
            <a:r>
              <a:rPr lang="fr-FR" sz="2000" b="1" i="1" dirty="0" smtClean="0"/>
              <a:t>noyau </a:t>
            </a:r>
            <a:r>
              <a:rPr lang="fr-FR" sz="2000" i="1" dirty="0" smtClean="0"/>
              <a:t>d’un atome est représenté symboliquement par la notation:</a:t>
            </a:r>
          </a:p>
          <a:p>
            <a:pPr algn="ctr"/>
            <a:endParaRPr lang="fr-FR" sz="2000" i="1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constituants de la matière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ac-nancy-metz.fr/enseign/physique/divers/java/atome/xaz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86" y="2274280"/>
            <a:ext cx="771525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153456" y="3302981"/>
            <a:ext cx="7667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1" dirty="0" smtClean="0"/>
              <a:t>A, nombre de masse </a:t>
            </a:r>
            <a:r>
              <a:rPr lang="fr-FR" i="1" dirty="0" smtClean="0"/>
              <a:t>: nombre de nucléons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1" dirty="0" smtClean="0"/>
              <a:t>Z, nombre de charges ou numéro atomique </a:t>
            </a:r>
            <a:r>
              <a:rPr lang="fr-FR" i="1" dirty="0" smtClean="0"/>
              <a:t>: nombre de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1" dirty="0" smtClean="0"/>
              <a:t>A –Z = </a:t>
            </a:r>
            <a:r>
              <a:rPr lang="fr-FR" i="1" dirty="0" smtClean="0"/>
              <a:t>nombre de 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i="1" dirty="0"/>
          </a:p>
          <a:p>
            <a:pPr algn="just"/>
            <a:r>
              <a:rPr lang="fr-FR" i="1" dirty="0" smtClean="0"/>
              <a:t>L’atome étant </a:t>
            </a:r>
            <a:r>
              <a:rPr lang="fr-FR" b="1" i="1" dirty="0" smtClean="0"/>
              <a:t>électriquement </a:t>
            </a:r>
            <a:r>
              <a:rPr lang="fr-FR" i="1" dirty="0" smtClean="0"/>
              <a:t>neutre, il y a </a:t>
            </a:r>
            <a:r>
              <a:rPr lang="fr-FR" b="1" i="1" dirty="0" smtClean="0"/>
              <a:t>autant</a:t>
            </a:r>
            <a:r>
              <a:rPr lang="fr-FR" i="1" dirty="0" smtClean="0"/>
              <a:t> d’électrons que de protons.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i="1" dirty="0"/>
          </a:p>
        </p:txBody>
      </p:sp>
      <p:pic>
        <p:nvPicPr>
          <p:cNvPr id="10" name="Picture 4" descr="http://membres.multimania.fr/stefg1971/point.gi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851806"/>
            <a:ext cx="745729" cy="71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1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153456" y="1268760"/>
            <a:ext cx="7882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La matière à différentes échelles</a:t>
            </a:r>
          </a:p>
          <a:p>
            <a:pPr algn="just"/>
            <a:r>
              <a:rPr lang="fr-FR" sz="2000" i="1" dirty="0" smtClean="0"/>
              <a:t>Les édifices organisés présents dans l’Univers ont des dimensions très </a:t>
            </a:r>
            <a:r>
              <a:rPr lang="fr-FR" sz="2000" b="1" i="1" dirty="0" smtClean="0"/>
              <a:t>différentes</a:t>
            </a:r>
            <a:r>
              <a:rPr lang="fr-FR" sz="2000" i="1" dirty="0" smtClean="0"/>
              <a:t>.</a:t>
            </a:r>
            <a:endParaRPr lang="fr-FR" sz="2000" i="1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constituants de la matière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2280120458"/>
              </p:ext>
            </p:extLst>
          </p:nvPr>
        </p:nvGraphicFramePr>
        <p:xfrm>
          <a:off x="1376974" y="1993292"/>
          <a:ext cx="743515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1907704" y="616530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Ordres de grandeurs de différentes structures de l’Univers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129936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634D6-ECD2-423E-A9A8-824EF58AB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319837-A91E-4190-8487-0912DF13C5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7CB8ED8-2B4C-4B68-9BD1-C6A1F2C5F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67F316-B435-4C88-864E-84F1BD2805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D892CF-3FD2-4D8B-9FCF-213D6E9FD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05B36D6-9C43-4947-BABD-0DAF4F9FE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09491B-EE15-4994-9F70-A65F5B2AB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4FC3D7-C3D3-4CFA-B995-DCA61675D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  <p:bldGraphic spid="2" grpId="0">
        <p:bldSub>
          <a:bldDgm bld="one"/>
        </p:bldSub>
      </p:bldGraphic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153456" y="1268760"/>
            <a:ext cx="7882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Les particules élémentaires</a:t>
            </a:r>
          </a:p>
          <a:p>
            <a:pPr algn="just"/>
            <a:r>
              <a:rPr lang="fr-FR" sz="2000" i="1" dirty="0" smtClean="0"/>
              <a:t>Les protons, les neutrons et les électrons sont appelées particules élémentaires car elles ne peuvent être </a:t>
            </a:r>
            <a:r>
              <a:rPr lang="fr-FR" sz="2000" b="1" i="1" dirty="0" smtClean="0"/>
              <a:t>divisées</a:t>
            </a:r>
            <a:r>
              <a:rPr lang="fr-FR" sz="2000" i="1" dirty="0" smtClean="0"/>
              <a:t> en particules plus </a:t>
            </a:r>
            <a:r>
              <a:rPr lang="fr-FR" sz="2000" b="1" i="1" dirty="0" smtClean="0"/>
              <a:t>petites</a:t>
            </a:r>
            <a:r>
              <a:rPr lang="fr-FR" sz="2000" i="1" dirty="0" smtClean="0"/>
              <a:t>.</a:t>
            </a:r>
            <a:endParaRPr lang="fr-FR" sz="2000" i="1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constituants de la matière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641219"/>
              </p:ext>
            </p:extLst>
          </p:nvPr>
        </p:nvGraphicFramePr>
        <p:xfrm>
          <a:off x="1153456" y="2564904"/>
          <a:ext cx="7601168" cy="2603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6"/>
                <a:gridCol w="1656184"/>
                <a:gridCol w="1728192"/>
                <a:gridCol w="1480486"/>
              </a:tblGrid>
              <a:tr h="317463">
                <a:tc>
                  <a:txBody>
                    <a:bodyPr/>
                    <a:lstStyle/>
                    <a:p>
                      <a:r>
                        <a:rPr lang="fr-FR" dirty="0" smtClean="0"/>
                        <a:t>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1" dirty="0" smtClean="0"/>
                        <a:t>électron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1" dirty="0" smtClean="0"/>
                        <a:t>proton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1" dirty="0" smtClean="0"/>
                        <a:t>neutron</a:t>
                      </a:r>
                      <a:endParaRPr lang="fr-FR" i="1" dirty="0"/>
                    </a:p>
                  </a:txBody>
                  <a:tcPr/>
                </a:tc>
              </a:tr>
              <a:tr h="317463">
                <a:tc>
                  <a:txBody>
                    <a:bodyPr/>
                    <a:lstStyle/>
                    <a:p>
                      <a:pPr algn="ctr"/>
                      <a:r>
                        <a:rPr lang="fr-FR" b="1" i="1" dirty="0" smtClean="0"/>
                        <a:t>Masse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1" dirty="0" smtClean="0"/>
                        <a:t>9,11 </a:t>
                      </a:r>
                      <a:r>
                        <a:rPr lang="fr-FR" i="1" dirty="0" smtClean="0">
                          <a:latin typeface="Gill Sans MT" panose="020B0502020104020203" pitchFamily="34" charset="0"/>
                        </a:rPr>
                        <a:t>× 10 </a:t>
                      </a:r>
                      <a:r>
                        <a:rPr lang="fr-FR" i="1" baseline="30000" dirty="0" smtClean="0">
                          <a:latin typeface="Gill Sans MT" panose="020B0502020104020203" pitchFamily="34" charset="0"/>
                        </a:rPr>
                        <a:t>-31</a:t>
                      </a:r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 smtClean="0"/>
                        <a:t>1,67 </a:t>
                      </a:r>
                      <a:r>
                        <a:rPr lang="fr-FR" i="1" dirty="0" smtClean="0">
                          <a:latin typeface="Gill Sans MT" panose="020B0502020104020203" pitchFamily="34" charset="0"/>
                        </a:rPr>
                        <a:t>× 10 </a:t>
                      </a:r>
                      <a:r>
                        <a:rPr lang="fr-FR" i="1" baseline="30000" dirty="0" smtClean="0">
                          <a:latin typeface="Gill Sans MT" panose="020B0502020104020203" pitchFamily="34" charset="0"/>
                        </a:rPr>
                        <a:t>-27</a:t>
                      </a:r>
                      <a:endParaRPr lang="fr-FR" i="1" dirty="0" smtClean="0"/>
                    </a:p>
                    <a:p>
                      <a:pPr algn="ctr"/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i="1" dirty="0" smtClean="0"/>
                        <a:t>1,67 </a:t>
                      </a:r>
                      <a:r>
                        <a:rPr lang="fr-FR" i="1" dirty="0" smtClean="0">
                          <a:latin typeface="Gill Sans MT" panose="020B0502020104020203" pitchFamily="34" charset="0"/>
                        </a:rPr>
                        <a:t>× 10 </a:t>
                      </a:r>
                      <a:r>
                        <a:rPr lang="fr-FR" i="1" baseline="30000" dirty="0" smtClean="0">
                          <a:latin typeface="Gill Sans MT" panose="020B0502020104020203" pitchFamily="34" charset="0"/>
                        </a:rPr>
                        <a:t>-27</a:t>
                      </a:r>
                      <a:endParaRPr lang="fr-FR" i="1" dirty="0" smtClean="0"/>
                    </a:p>
                    <a:p>
                      <a:pPr algn="ctr"/>
                      <a:endParaRPr lang="fr-FR" i="1" dirty="0"/>
                    </a:p>
                  </a:txBody>
                  <a:tcPr/>
                </a:tc>
              </a:tr>
              <a:tr h="793657">
                <a:tc>
                  <a:txBody>
                    <a:bodyPr/>
                    <a:lstStyle/>
                    <a:p>
                      <a:pPr algn="ctr"/>
                      <a:r>
                        <a:rPr lang="fr-FR" b="1" i="1" dirty="0" smtClean="0"/>
                        <a:t>Ordre de grandeur de la masse (kg)</a:t>
                      </a:r>
                      <a:endParaRPr lang="fr-FR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 i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fr-FR" b="1" i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fr-FR" b="1" i="1" baseline="30000" dirty="0" smtClean="0">
                          <a:solidFill>
                            <a:srgbClr val="FF0000"/>
                          </a:solidFill>
                        </a:rPr>
                        <a:t>-30</a:t>
                      </a:r>
                      <a:endParaRPr lang="fr-FR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1" i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fr-FR" b="1" i="1" baseline="30000" dirty="0" smtClean="0">
                          <a:solidFill>
                            <a:srgbClr val="FF0000"/>
                          </a:solidFill>
                        </a:rPr>
                        <a:t>-27</a:t>
                      </a:r>
                      <a:endParaRPr lang="fr-FR" b="1" i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1" i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fr-FR" b="1" i="1" baseline="30000" dirty="0" smtClean="0">
                          <a:solidFill>
                            <a:srgbClr val="FF0000"/>
                          </a:solidFill>
                        </a:rPr>
                        <a:t>-27</a:t>
                      </a:r>
                      <a:endParaRPr lang="fr-FR" b="1" i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03665">
                <a:tc>
                  <a:txBody>
                    <a:bodyPr/>
                    <a:lstStyle/>
                    <a:p>
                      <a:pPr algn="ctr"/>
                      <a:endParaRPr lang="fr-FR" b="1" i="1" dirty="0" smtClean="0"/>
                    </a:p>
                    <a:p>
                      <a:pPr algn="ctr"/>
                      <a:r>
                        <a:rPr lang="fr-FR" b="1" i="1" dirty="0" smtClean="0"/>
                        <a:t>Charge</a:t>
                      </a:r>
                      <a:endParaRPr lang="fr-FR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 i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fr-FR" b="1" i="1" baseline="0" dirty="0" err="1" smtClean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lang="fr-FR" b="1" i="1" baseline="-25000" dirty="0" err="1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fr-FR" b="1" i="1" baseline="0" dirty="0" smtClean="0">
                          <a:solidFill>
                            <a:srgbClr val="FF0000"/>
                          </a:solidFill>
                        </a:rPr>
                        <a:t> = - e</a:t>
                      </a:r>
                      <a:endParaRPr lang="fr-FR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1" i="1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1" baseline="0" dirty="0" err="1" smtClean="0">
                          <a:solidFill>
                            <a:srgbClr val="FF0000"/>
                          </a:solidFill>
                        </a:rPr>
                        <a:t>q</a:t>
                      </a:r>
                      <a:r>
                        <a:rPr lang="fr-FR" b="1" i="1" baseline="-25000" dirty="0" err="1" smtClean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fr-FR" b="1" i="1" baseline="0" dirty="0" smtClean="0">
                          <a:solidFill>
                            <a:srgbClr val="FF0000"/>
                          </a:solidFill>
                        </a:rPr>
                        <a:t> = + e</a:t>
                      </a:r>
                      <a:endParaRPr lang="fr-FR" b="1" i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 i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fr-FR" b="1" i="1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fr-FR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127047" y="5734126"/>
            <a:ext cx="7218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e</a:t>
            </a:r>
            <a:r>
              <a:rPr lang="fr-FR" i="1" dirty="0" smtClean="0"/>
              <a:t> est la </a:t>
            </a:r>
            <a:r>
              <a:rPr lang="fr-FR" b="1" i="1" dirty="0" smtClean="0"/>
              <a:t>charge élémentaire </a:t>
            </a:r>
            <a:r>
              <a:rPr lang="fr-FR" i="1" dirty="0" smtClean="0"/>
              <a:t>de valeur 1,60 </a:t>
            </a:r>
            <a:r>
              <a:rPr lang="fr-FR" i="1" dirty="0" smtClean="0">
                <a:latin typeface="Gill Sans MT" panose="020B0502020104020203" pitchFamily="34" charset="0"/>
              </a:rPr>
              <a:t>× 10</a:t>
            </a:r>
            <a:r>
              <a:rPr lang="fr-FR" i="1" baseline="30000" dirty="0" smtClean="0">
                <a:latin typeface="Gill Sans MT" panose="020B0502020104020203" pitchFamily="34" charset="0"/>
              </a:rPr>
              <a:t>-19 </a:t>
            </a:r>
            <a:r>
              <a:rPr lang="fr-FR" i="1" dirty="0" smtClean="0">
                <a:latin typeface="Gill Sans MT" panose="020B0502020104020203" pitchFamily="34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Toute charge électrique est</a:t>
            </a:r>
            <a:r>
              <a:rPr lang="fr-FR" b="1" i="1" dirty="0"/>
              <a:t> multiple </a:t>
            </a:r>
            <a:r>
              <a:rPr lang="fr-FR" i="1" dirty="0"/>
              <a:t>de la charge élémentaire e (q = </a:t>
            </a:r>
            <a:r>
              <a:rPr lang="fr-FR" b="1" i="1" dirty="0">
                <a:sym typeface="Symbol" panose="05050102010706020507" pitchFamily="18" charset="2"/>
              </a:rPr>
              <a:t></a:t>
            </a:r>
            <a:r>
              <a:rPr lang="fr-FR" b="1" i="1" dirty="0"/>
              <a:t> n e</a:t>
            </a:r>
            <a:r>
              <a:rPr lang="fr-FR" i="1" dirty="0" smtClean="0"/>
              <a:t>)</a:t>
            </a:r>
            <a:endParaRPr lang="fr-FR" i="1" dirty="0"/>
          </a:p>
        </p:txBody>
      </p:sp>
      <p:sp>
        <p:nvSpPr>
          <p:cNvPr id="2" name="Rectangle 1"/>
          <p:cNvSpPr/>
          <p:nvPr/>
        </p:nvSpPr>
        <p:spPr>
          <a:xfrm>
            <a:off x="4139952" y="3645024"/>
            <a:ext cx="1080120" cy="64807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940152" y="3645024"/>
            <a:ext cx="1080120" cy="64807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508486" y="3645024"/>
            <a:ext cx="1080120" cy="64807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196256" y="4502439"/>
            <a:ext cx="1023816" cy="5756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968304" y="4502439"/>
            <a:ext cx="1023816" cy="5756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450810" y="4462150"/>
            <a:ext cx="1023816" cy="5756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34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153456" y="1268760"/>
            <a:ext cx="78821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Introduction</a:t>
            </a:r>
          </a:p>
          <a:p>
            <a:pPr algn="just"/>
            <a:r>
              <a:rPr lang="fr-FR" sz="2000" i="1" dirty="0"/>
              <a:t>On parle d’</a:t>
            </a:r>
            <a:r>
              <a:rPr lang="fr-FR" sz="2000" b="1" i="1" dirty="0"/>
              <a:t>interaction</a:t>
            </a:r>
            <a:r>
              <a:rPr lang="fr-FR" sz="2000" i="1" dirty="0"/>
              <a:t> entre deux systèmes A et B lorsque A exerce une </a:t>
            </a:r>
            <a:r>
              <a:rPr lang="fr-FR" sz="2000" b="1" i="1" dirty="0"/>
              <a:t>force</a:t>
            </a:r>
            <a:r>
              <a:rPr lang="fr-FR" sz="2000" i="1" dirty="0"/>
              <a:t> sur B et que B </a:t>
            </a:r>
            <a:r>
              <a:rPr lang="fr-FR" sz="2000" i="1" dirty="0" smtClean="0"/>
              <a:t>exerce </a:t>
            </a:r>
            <a:r>
              <a:rPr lang="fr-FR" sz="2000" i="1" dirty="0"/>
              <a:t>une </a:t>
            </a:r>
            <a:r>
              <a:rPr lang="fr-FR" sz="2000" b="1" i="1" dirty="0"/>
              <a:t>force</a:t>
            </a:r>
            <a:r>
              <a:rPr lang="fr-FR" sz="2000" i="1" dirty="0"/>
              <a:t> sur A</a:t>
            </a:r>
            <a:r>
              <a:rPr lang="fr-FR" sz="2000" i="1" dirty="0" smtClean="0"/>
              <a:t>.</a:t>
            </a:r>
          </a:p>
          <a:p>
            <a:pPr algn="just"/>
            <a:r>
              <a:rPr lang="fr-FR" sz="2000" b="1" i="1" dirty="0"/>
              <a:t>Quatre</a:t>
            </a:r>
            <a:r>
              <a:rPr lang="fr-FR" sz="2000" i="1" dirty="0"/>
              <a:t> interactions fondamentales assurent dans l’Univers la cohésion de la matière à différentes </a:t>
            </a:r>
            <a:r>
              <a:rPr lang="fr-FR" sz="2000" i="1" dirty="0" smtClean="0"/>
              <a:t>échelles 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i="1" dirty="0" smtClean="0"/>
              <a:t>Interaction </a:t>
            </a:r>
            <a:r>
              <a:rPr lang="fr-FR" sz="2000" b="1" i="1" dirty="0" smtClean="0"/>
              <a:t>gravitationnelle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i="1" dirty="0" smtClean="0"/>
              <a:t>Interaction </a:t>
            </a:r>
            <a:r>
              <a:rPr lang="fr-FR" sz="2000" b="1" i="1" dirty="0" smtClean="0"/>
              <a:t>électromagnétique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i="1" dirty="0" smtClean="0"/>
              <a:t>Interaction </a:t>
            </a:r>
            <a:r>
              <a:rPr lang="fr-FR" sz="2000" b="1" i="1" dirty="0" smtClean="0"/>
              <a:t>forte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i="1" dirty="0" smtClean="0"/>
              <a:t>Interaction </a:t>
            </a:r>
            <a:r>
              <a:rPr lang="fr-FR" sz="2000" b="1" i="1" dirty="0" smtClean="0"/>
              <a:t>faible</a:t>
            </a:r>
            <a:endParaRPr lang="fr-FR" sz="2000" b="1" i="1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interactions fondamentales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physique.quantique.free.fr/chapitre%2012_files/image01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25228"/>
            <a:ext cx="5616624" cy="264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153456" y="1268760"/>
            <a:ext cx="7882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Interaction gravitationnelle</a:t>
            </a:r>
          </a:p>
          <a:p>
            <a:pPr algn="ctr"/>
            <a:r>
              <a:rPr lang="fr-FR" sz="2000" i="1" dirty="0" smtClean="0"/>
              <a:t>Définition</a:t>
            </a:r>
          </a:p>
          <a:p>
            <a:pPr algn="just"/>
            <a:r>
              <a:rPr lang="fr-FR" sz="2000" i="1" dirty="0" smtClean="0"/>
              <a:t>Tous les corps qui possèdent une masse s’</a:t>
            </a:r>
            <a:r>
              <a:rPr lang="fr-FR" sz="2000" b="1" i="1" dirty="0" smtClean="0"/>
              <a:t>attirent</a:t>
            </a:r>
            <a:r>
              <a:rPr lang="fr-FR" sz="2000" i="1" dirty="0" smtClean="0"/>
              <a:t> mutuellement. Cette interaction gravitationnelle due à la masse est universelle elle s’applique à tout l’Univers.</a:t>
            </a:r>
            <a:endParaRPr lang="fr-FR" sz="2000" b="1" i="1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interactions fondamentales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molaire1.perso.sfr.fr/gravi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61048"/>
            <a:ext cx="4096817" cy="186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65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eance.eric.perso.neuf.fr/seconde/CP5/CP5-inter-2009_fichiers/image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56" y="3672033"/>
            <a:ext cx="28575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153456" y="1268760"/>
            <a:ext cx="78821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/>
              <a:t>Interaction gravitationnelle</a:t>
            </a:r>
          </a:p>
          <a:p>
            <a:pPr algn="ctr"/>
            <a:r>
              <a:rPr lang="fr-FR" sz="2000" i="1" dirty="0" smtClean="0"/>
              <a:t>Loi de l’attraction gravitationnelle de Newton</a:t>
            </a:r>
          </a:p>
          <a:p>
            <a:pPr algn="just"/>
            <a:r>
              <a:rPr lang="fr-FR" sz="2000" i="1" dirty="0" smtClean="0"/>
              <a:t>Deux objets A et B de masses respectives m</a:t>
            </a:r>
            <a:r>
              <a:rPr lang="fr-FR" sz="2000" i="1" baseline="-25000" dirty="0" smtClean="0"/>
              <a:t>A</a:t>
            </a:r>
            <a:r>
              <a:rPr lang="fr-FR" sz="2000" i="1" dirty="0" smtClean="0"/>
              <a:t> et </a:t>
            </a:r>
            <a:r>
              <a:rPr lang="fr-FR" sz="2000" i="1" dirty="0" err="1" smtClean="0"/>
              <a:t>m</a:t>
            </a:r>
            <a:r>
              <a:rPr lang="fr-FR" sz="2000" i="1" baseline="-25000" dirty="0" err="1" smtClean="0"/>
              <a:t>B</a:t>
            </a:r>
            <a:r>
              <a:rPr lang="fr-FR" sz="2000" i="1" dirty="0" smtClean="0"/>
              <a:t> (</a:t>
            </a:r>
            <a:r>
              <a:rPr lang="fr-FR" sz="2000" b="1" i="1" dirty="0" smtClean="0"/>
              <a:t>kg</a:t>
            </a:r>
            <a:r>
              <a:rPr lang="fr-FR" sz="2000" i="1" dirty="0" smtClean="0"/>
              <a:t>) dont les centres sont séparés d’une distance d </a:t>
            </a:r>
            <a:r>
              <a:rPr lang="fr-FR" sz="2000" i="1" dirty="0"/>
              <a:t>(</a:t>
            </a:r>
            <a:r>
              <a:rPr lang="fr-FR" sz="2000" b="1" i="1" dirty="0" smtClean="0"/>
              <a:t>m</a:t>
            </a:r>
            <a:r>
              <a:rPr lang="fr-FR" sz="2000" i="1" dirty="0" smtClean="0"/>
              <a:t>), exercent l’un sur l’autre des actions mécaniques </a:t>
            </a:r>
            <a:r>
              <a:rPr lang="fr-FR" sz="2000" b="1" i="1" dirty="0" smtClean="0"/>
              <a:t>attractives</a:t>
            </a:r>
            <a:r>
              <a:rPr lang="fr-FR" sz="2000" i="1" dirty="0" smtClean="0"/>
              <a:t>, modélisées par des forces, appelées </a:t>
            </a:r>
            <a:r>
              <a:rPr lang="fr-FR" sz="2000" b="1" i="1" dirty="0" smtClean="0"/>
              <a:t>forces d’attraction gravitationnelles</a:t>
            </a:r>
            <a:r>
              <a:rPr lang="fr-FR" sz="2000" i="1" dirty="0" smtClean="0"/>
              <a:t>, ayant la même intensité F (</a:t>
            </a:r>
            <a:r>
              <a:rPr lang="fr-FR" sz="2000" b="1" i="1" dirty="0" smtClean="0"/>
              <a:t>N</a:t>
            </a:r>
            <a:r>
              <a:rPr lang="fr-FR" sz="2000" i="1" dirty="0" smtClean="0"/>
              <a:t>).</a:t>
            </a:r>
            <a:endParaRPr lang="fr-FR" sz="2000" i="1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27047" y="0"/>
            <a:ext cx="5688632" cy="105273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/>
              <a:t>Cohésion de la matière</a:t>
            </a:r>
            <a:br>
              <a:rPr lang="fr-FR" sz="3600" dirty="0" smtClean="0"/>
            </a:br>
            <a:r>
              <a:rPr lang="fr-FR" sz="2800" dirty="0" smtClean="0"/>
              <a:t>Les interactions fondamentales</a:t>
            </a:r>
            <a:endParaRPr lang="fr-FR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124" name="Picture 4" descr="http://mrstern.free.fr/local/cache-vignettes/L440xH244/force_gravitationnelle-10c9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06" y="3268910"/>
            <a:ext cx="419100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475656" y="5755565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G = 6,67 </a:t>
            </a:r>
            <a:r>
              <a:rPr lang="fr-FR" i="1" dirty="0" smtClean="0">
                <a:latin typeface="Gill Sans MT" panose="020B0502020104020203" pitchFamily="34" charset="0"/>
              </a:rPr>
              <a:t>× 10</a:t>
            </a:r>
            <a:r>
              <a:rPr lang="fr-FR" i="1" baseline="30000" dirty="0" smtClean="0">
                <a:latin typeface="Gill Sans MT" panose="020B0502020104020203" pitchFamily="34" charset="0"/>
              </a:rPr>
              <a:t>-11</a:t>
            </a:r>
            <a:r>
              <a:rPr lang="fr-FR" i="1" dirty="0" smtClean="0">
                <a:latin typeface="Gill Sans MT" panose="020B0502020104020203" pitchFamily="34" charset="0"/>
              </a:rPr>
              <a:t> </a:t>
            </a:r>
            <a:r>
              <a:rPr lang="fr-FR" b="1" i="1" dirty="0" smtClean="0">
                <a:latin typeface="Gill Sans MT" panose="020B0502020104020203" pitchFamily="34" charset="0"/>
              </a:rPr>
              <a:t>N.m</a:t>
            </a:r>
            <a:r>
              <a:rPr lang="fr-FR" b="1" i="1" baseline="30000" dirty="0" smtClean="0">
                <a:latin typeface="Gill Sans MT" panose="020B0502020104020203" pitchFamily="34" charset="0"/>
              </a:rPr>
              <a:t>2</a:t>
            </a:r>
            <a:r>
              <a:rPr lang="fr-FR" b="1" i="1" dirty="0" smtClean="0">
                <a:latin typeface="Gill Sans MT" panose="020B0502020104020203" pitchFamily="34" charset="0"/>
              </a:rPr>
              <a:t>.kg</a:t>
            </a:r>
            <a:r>
              <a:rPr lang="fr-FR" b="1" i="1" baseline="30000" dirty="0" smtClean="0">
                <a:latin typeface="Gill Sans MT" panose="020B0502020104020203" pitchFamily="34" charset="0"/>
              </a:rPr>
              <a:t>-2</a:t>
            </a:r>
            <a:r>
              <a:rPr lang="fr-FR" i="1" dirty="0" smtClean="0">
                <a:latin typeface="Gill Sans MT" panose="020B0502020104020203" pitchFamily="34" charset="0"/>
              </a:rPr>
              <a:t>, constante de gravitation universelle</a:t>
            </a:r>
            <a:endParaRPr lang="fr-FR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1106453" y="6211669"/>
            <a:ext cx="743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 smtClean="0"/>
              <a:t>Remarque</a:t>
            </a:r>
            <a:r>
              <a:rPr lang="fr-FR" i="1" dirty="0" smtClean="0"/>
              <a:t> : l’interaction gravitationnelle est toujours </a:t>
            </a:r>
            <a:r>
              <a:rPr lang="fr-FR" b="1" i="1" dirty="0" smtClean="0"/>
              <a:t>attractive</a:t>
            </a:r>
            <a:r>
              <a:rPr lang="fr-FR" i="1" dirty="0" smtClean="0"/>
              <a:t> et de portée </a:t>
            </a:r>
            <a:r>
              <a:rPr lang="fr-FR" b="1" i="1" dirty="0" smtClean="0"/>
              <a:t>infinie</a:t>
            </a:r>
            <a:endParaRPr lang="fr-FR" b="1" i="1" u="sng" dirty="0"/>
          </a:p>
        </p:txBody>
      </p:sp>
      <p:pic>
        <p:nvPicPr>
          <p:cNvPr id="9" name="Picture 2" descr="http://d.wapday.com/animation/ccontennt/12680-f/newton_apple_tree.gif?__sid=4HMIWWD&amp;lang=fr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45224"/>
            <a:ext cx="832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78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11808</TotalTime>
  <Words>1109</Words>
  <Application>Microsoft Office PowerPoint</Application>
  <PresentationFormat>Affichage à l'écran (4:3)</PresentationFormat>
  <Paragraphs>212</Paragraphs>
  <Slides>22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Cambria Math</vt:lpstr>
      <vt:lpstr>Gill Sans MT</vt:lpstr>
      <vt:lpstr>Symbol</vt:lpstr>
      <vt:lpstr>Times New Roman</vt:lpstr>
      <vt:lpstr>Verdana</vt:lpstr>
      <vt:lpstr>Wingdings</vt:lpstr>
      <vt:lpstr>Wingdings 2</vt:lpstr>
      <vt:lpstr>Solstice</vt:lpstr>
      <vt:lpstr>Lois et modèles</vt:lpstr>
      <vt:lpstr>Cohésion de la matière</vt:lpstr>
      <vt:lpstr>Cohésion de la matière Les constituants de la matière</vt:lpstr>
      <vt:lpstr>Cohésion de la matière Les constituants de la matière</vt:lpstr>
      <vt:lpstr>Cohésion de la matière Les constituants de la matière</vt:lpstr>
      <vt:lpstr>Cohésion de la matière Les constituants de la matière</vt:lpstr>
      <vt:lpstr>Cohésion de la matière Les interactions fondamentales</vt:lpstr>
      <vt:lpstr>Cohésion de la matière Les interactions fondamentales</vt:lpstr>
      <vt:lpstr>Cohésion de la matière Les interactions fondamentales</vt:lpstr>
      <vt:lpstr>Cohésion de la matière Les interactions fondamentales</vt:lpstr>
      <vt:lpstr>Cohésion de la matière Les interactions fondamentales</vt:lpstr>
      <vt:lpstr>Cohésion de la matière Les interactions fondamentales</vt:lpstr>
      <vt:lpstr>Cohésion de la matière Les interactions fondamentales</vt:lpstr>
      <vt:lpstr>Cohésion de la matière Les interactions fondamentales</vt:lpstr>
      <vt:lpstr>Cohésion de la matière Les interactions fondamentales</vt:lpstr>
      <vt:lpstr>Cohésion de la matière Les interactions fondamentales</vt:lpstr>
      <vt:lpstr>Cohésion de la matière Les interactions fondamentales</vt:lpstr>
      <vt:lpstr>Cohésion de la matière Les interactions fondamentales</vt:lpstr>
      <vt:lpstr>Cohésion de la matière Les interactions fondamentales</vt:lpstr>
      <vt:lpstr>Cohésion de la matière Les interactions fondamentales</vt:lpstr>
      <vt:lpstr>Cohésion de la matière Les interactions fondamentales</vt:lpstr>
      <vt:lpstr>Cohésion de la matière En résumé 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Emmanuelle</dc:creator>
  <cp:lastModifiedBy>François</cp:lastModifiedBy>
  <cp:revision>554</cp:revision>
  <dcterms:created xsi:type="dcterms:W3CDTF">2011-11-26T21:21:18Z</dcterms:created>
  <dcterms:modified xsi:type="dcterms:W3CDTF">2015-01-18T20:47:20Z</dcterms:modified>
</cp:coreProperties>
</file>